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2" r:id="rId2"/>
    <p:sldId id="256" r:id="rId3"/>
    <p:sldId id="279" r:id="rId4"/>
    <p:sldId id="273" r:id="rId5"/>
    <p:sldId id="264" r:id="rId6"/>
    <p:sldId id="280" r:id="rId7"/>
    <p:sldId id="267" r:id="rId8"/>
    <p:sldId id="281" r:id="rId9"/>
    <p:sldId id="269" r:id="rId10"/>
    <p:sldId id="282" r:id="rId11"/>
    <p:sldId id="265" r:id="rId12"/>
    <p:sldId id="283" r:id="rId13"/>
    <p:sldId id="275" r:id="rId14"/>
    <p:sldId id="284" r:id="rId15"/>
    <p:sldId id="270" r:id="rId16"/>
    <p:sldId id="285" r:id="rId17"/>
    <p:sldId id="268" r:id="rId18"/>
    <p:sldId id="286" r:id="rId19"/>
    <p:sldId id="261" r:id="rId20"/>
    <p:sldId id="287" r:id="rId21"/>
    <p:sldId id="276" r:id="rId22"/>
    <p:sldId id="288" r:id="rId23"/>
    <p:sldId id="277" r:id="rId24"/>
    <p:sldId id="289" r:id="rId25"/>
    <p:sldId id="274" r:id="rId26"/>
    <p:sldId id="290" r:id="rId27"/>
    <p:sldId id="278" r:id="rId28"/>
    <p:sldId id="257" r:id="rId29"/>
    <p:sldId id="271" r:id="rId30"/>
    <p:sldId id="258" r:id="rId31"/>
    <p:sldId id="260" r:id="rId32"/>
    <p:sldId id="259"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ez-Fonseca, Eduardo" initials="MFE" lastIdx="1" clrIdx="0">
    <p:extLst>
      <p:ext uri="{19B8F6BF-5375-455C-9EA6-DF929625EA0E}">
        <p15:presenceInfo xmlns:p15="http://schemas.microsoft.com/office/powerpoint/2012/main" userId="S::Eduardo.Martinez-Fonseca@unilever.com::7ad53d33-15e9-47c1-8b7c-dafec9d54c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6EE14-AE7B-4572-B0C3-B77DA4838AA3}" v="34" dt="2021-11-18T16:14:30.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83" autoAdjust="0"/>
    <p:restoredTop sz="92308" autoAdjust="0"/>
  </p:normalViewPr>
  <p:slideViewPr>
    <p:cSldViewPr snapToGrid="0" snapToObjects="1">
      <p:cViewPr varScale="1">
        <p:scale>
          <a:sx n="61" d="100"/>
          <a:sy n="61" d="100"/>
        </p:scale>
        <p:origin x="3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ez-Fonseca, Eduardo" userId="7ad53d33-15e9-47c1-8b7c-dafec9d54c0e" providerId="ADAL" clId="{1156EE14-AE7B-4572-B0C3-B77DA4838AA3}"/>
    <pc:docChg chg="undo custSel addSld modSld sldOrd">
      <pc:chgData name="Martinez-Fonseca, Eduardo" userId="7ad53d33-15e9-47c1-8b7c-dafec9d54c0e" providerId="ADAL" clId="{1156EE14-AE7B-4572-B0C3-B77DA4838AA3}" dt="2021-11-18T16:34:36.677" v="5961" actId="6549"/>
      <pc:docMkLst>
        <pc:docMk/>
      </pc:docMkLst>
      <pc:sldChg chg="addSp modSp mod">
        <pc:chgData name="Martinez-Fonseca, Eduardo" userId="7ad53d33-15e9-47c1-8b7c-dafec9d54c0e" providerId="ADAL" clId="{1156EE14-AE7B-4572-B0C3-B77DA4838AA3}" dt="2021-11-17T18:31:09.292" v="4667" actId="1076"/>
        <pc:sldMkLst>
          <pc:docMk/>
          <pc:sldMk cId="1681692777" sldId="256"/>
        </pc:sldMkLst>
        <pc:spChg chg="mod">
          <ac:chgData name="Martinez-Fonseca, Eduardo" userId="7ad53d33-15e9-47c1-8b7c-dafec9d54c0e" providerId="ADAL" clId="{1156EE14-AE7B-4572-B0C3-B77DA4838AA3}" dt="2021-11-15T15:53:38.474" v="927" actId="113"/>
          <ac:spMkLst>
            <pc:docMk/>
            <pc:sldMk cId="1681692777" sldId="256"/>
            <ac:spMk id="6" creationId="{EB56EAFF-CA38-4B8C-9988-0A778E418D95}"/>
          </ac:spMkLst>
        </pc:spChg>
        <pc:spChg chg="mod">
          <ac:chgData name="Martinez-Fonseca, Eduardo" userId="7ad53d33-15e9-47c1-8b7c-dafec9d54c0e" providerId="ADAL" clId="{1156EE14-AE7B-4572-B0C3-B77DA4838AA3}" dt="2021-11-15T19:20:40.805" v="1574" actId="403"/>
          <ac:spMkLst>
            <pc:docMk/>
            <pc:sldMk cId="1681692777" sldId="256"/>
            <ac:spMk id="8" creationId="{77A5ACDF-CBE2-4C13-B062-D5ED892EC7B4}"/>
          </ac:spMkLst>
        </pc:spChg>
        <pc:spChg chg="add mod">
          <ac:chgData name="Martinez-Fonseca, Eduardo" userId="7ad53d33-15e9-47c1-8b7c-dafec9d54c0e" providerId="ADAL" clId="{1156EE14-AE7B-4572-B0C3-B77DA4838AA3}" dt="2021-11-17T18:31:09.292" v="4667" actId="1076"/>
          <ac:spMkLst>
            <pc:docMk/>
            <pc:sldMk cId="1681692777" sldId="256"/>
            <ac:spMk id="9" creationId="{BD2E50F3-6C3E-40C7-BA9A-385C1236A51A}"/>
          </ac:spMkLst>
        </pc:spChg>
      </pc:sldChg>
      <pc:sldChg chg="modSp mod">
        <pc:chgData name="Martinez-Fonseca, Eduardo" userId="7ad53d33-15e9-47c1-8b7c-dafec9d54c0e" providerId="ADAL" clId="{1156EE14-AE7B-4572-B0C3-B77DA4838AA3}" dt="2021-11-15T19:13:24.294" v="1508" actId="5793"/>
        <pc:sldMkLst>
          <pc:docMk/>
          <pc:sldMk cId="596516649" sldId="257"/>
        </pc:sldMkLst>
        <pc:spChg chg="mod">
          <ac:chgData name="Martinez-Fonseca, Eduardo" userId="7ad53d33-15e9-47c1-8b7c-dafec9d54c0e" providerId="ADAL" clId="{1156EE14-AE7B-4572-B0C3-B77DA4838AA3}" dt="2021-11-15T19:13:24.294" v="1508" actId="5793"/>
          <ac:spMkLst>
            <pc:docMk/>
            <pc:sldMk cId="596516649" sldId="257"/>
            <ac:spMk id="3" creationId="{B05011F5-C6B3-43D7-B040-29AAEA922282}"/>
          </ac:spMkLst>
        </pc:spChg>
      </pc:sldChg>
      <pc:sldChg chg="addSp delSp modSp mod">
        <pc:chgData name="Martinez-Fonseca, Eduardo" userId="7ad53d33-15e9-47c1-8b7c-dafec9d54c0e" providerId="ADAL" clId="{1156EE14-AE7B-4572-B0C3-B77DA4838AA3}" dt="2021-11-17T18:38:28.425" v="4797" actId="6549"/>
        <pc:sldMkLst>
          <pc:docMk/>
          <pc:sldMk cId="42999170" sldId="264"/>
        </pc:sldMkLst>
        <pc:spChg chg="mod">
          <ac:chgData name="Martinez-Fonseca, Eduardo" userId="7ad53d33-15e9-47c1-8b7c-dafec9d54c0e" providerId="ADAL" clId="{1156EE14-AE7B-4572-B0C3-B77DA4838AA3}" dt="2021-11-16T13:19:02.267" v="2553" actId="20577"/>
          <ac:spMkLst>
            <pc:docMk/>
            <pc:sldMk cId="42999170" sldId="264"/>
            <ac:spMk id="2" creationId="{3F37280F-9EDD-4111-8E88-DD7062502A8B}"/>
          </ac:spMkLst>
        </pc:spChg>
        <pc:spChg chg="mod">
          <ac:chgData name="Martinez-Fonseca, Eduardo" userId="7ad53d33-15e9-47c1-8b7c-dafec9d54c0e" providerId="ADAL" clId="{1156EE14-AE7B-4572-B0C3-B77DA4838AA3}" dt="2021-11-17T18:38:28.425" v="4797" actId="6549"/>
          <ac:spMkLst>
            <pc:docMk/>
            <pc:sldMk cId="42999170" sldId="264"/>
            <ac:spMk id="5" creationId="{E2A2C70F-CDFC-4DEF-BE04-7A6015EA2D21}"/>
          </ac:spMkLst>
        </pc:spChg>
        <pc:picChg chg="del">
          <ac:chgData name="Martinez-Fonseca, Eduardo" userId="7ad53d33-15e9-47c1-8b7c-dafec9d54c0e" providerId="ADAL" clId="{1156EE14-AE7B-4572-B0C3-B77DA4838AA3}" dt="2021-11-15T15:24:20.376" v="0" actId="478"/>
          <ac:picMkLst>
            <pc:docMk/>
            <pc:sldMk cId="42999170" sldId="264"/>
            <ac:picMk id="4" creationId="{00000000-0000-0000-0000-000000000000}"/>
          </ac:picMkLst>
        </pc:picChg>
        <pc:picChg chg="add del mod ord">
          <ac:chgData name="Martinez-Fonseca, Eduardo" userId="7ad53d33-15e9-47c1-8b7c-dafec9d54c0e" providerId="ADAL" clId="{1156EE14-AE7B-4572-B0C3-B77DA4838AA3}" dt="2021-11-16T13:18:34.144" v="2483" actId="1076"/>
          <ac:picMkLst>
            <pc:docMk/>
            <pc:sldMk cId="42999170" sldId="264"/>
            <ac:picMk id="6" creationId="{BA09DA08-4A04-4802-9A64-F9790B3FD16A}"/>
          </ac:picMkLst>
        </pc:picChg>
        <pc:picChg chg="add mod">
          <ac:chgData name="Martinez-Fonseca, Eduardo" userId="7ad53d33-15e9-47c1-8b7c-dafec9d54c0e" providerId="ADAL" clId="{1156EE14-AE7B-4572-B0C3-B77DA4838AA3}" dt="2021-11-15T15:24:30.601" v="6" actId="1076"/>
          <ac:picMkLst>
            <pc:docMk/>
            <pc:sldMk cId="42999170" sldId="264"/>
            <ac:picMk id="7" creationId="{6F19F556-6DE4-4AFC-8D64-8F6853F6475C}"/>
          </ac:picMkLst>
        </pc:picChg>
      </pc:sldChg>
      <pc:sldChg chg="modSp mod">
        <pc:chgData name="Martinez-Fonseca, Eduardo" userId="7ad53d33-15e9-47c1-8b7c-dafec9d54c0e" providerId="ADAL" clId="{1156EE14-AE7B-4572-B0C3-B77DA4838AA3}" dt="2021-11-18T15:47:02.541" v="5258" actId="20577"/>
        <pc:sldMkLst>
          <pc:docMk/>
          <pc:sldMk cId="1937477084" sldId="265"/>
        </pc:sldMkLst>
        <pc:spChg chg="mod">
          <ac:chgData name="Martinez-Fonseca, Eduardo" userId="7ad53d33-15e9-47c1-8b7c-dafec9d54c0e" providerId="ADAL" clId="{1156EE14-AE7B-4572-B0C3-B77DA4838AA3}" dt="2021-11-18T15:47:02.541" v="5258" actId="20577"/>
          <ac:spMkLst>
            <pc:docMk/>
            <pc:sldMk cId="1937477084" sldId="265"/>
            <ac:spMk id="3" creationId="{17541231-A693-4D47-B56E-678A3D160383}"/>
          </ac:spMkLst>
        </pc:spChg>
      </pc:sldChg>
      <pc:sldChg chg="modSp mod">
        <pc:chgData name="Martinez-Fonseca, Eduardo" userId="7ad53d33-15e9-47c1-8b7c-dafec9d54c0e" providerId="ADAL" clId="{1156EE14-AE7B-4572-B0C3-B77DA4838AA3}" dt="2021-11-18T14:49:41.337" v="5008" actId="20577"/>
        <pc:sldMkLst>
          <pc:docMk/>
          <pc:sldMk cId="2001100545" sldId="267"/>
        </pc:sldMkLst>
        <pc:spChg chg="mod">
          <ac:chgData name="Martinez-Fonseca, Eduardo" userId="7ad53d33-15e9-47c1-8b7c-dafec9d54c0e" providerId="ADAL" clId="{1156EE14-AE7B-4572-B0C3-B77DA4838AA3}" dt="2021-11-18T14:49:41.337" v="5008" actId="20577"/>
          <ac:spMkLst>
            <pc:docMk/>
            <pc:sldMk cId="2001100545" sldId="267"/>
            <ac:spMk id="3" creationId="{D4CB4174-FC75-4F1A-A164-CC8BC537B19E}"/>
          </ac:spMkLst>
        </pc:spChg>
      </pc:sldChg>
      <pc:sldChg chg="modSp mod ord">
        <pc:chgData name="Martinez-Fonseca, Eduardo" userId="7ad53d33-15e9-47c1-8b7c-dafec9d54c0e" providerId="ADAL" clId="{1156EE14-AE7B-4572-B0C3-B77DA4838AA3}" dt="2021-11-15T15:41:23.882" v="514" actId="6549"/>
        <pc:sldMkLst>
          <pc:docMk/>
          <pc:sldMk cId="1374344043" sldId="268"/>
        </pc:sldMkLst>
        <pc:spChg chg="mod">
          <ac:chgData name="Martinez-Fonseca, Eduardo" userId="7ad53d33-15e9-47c1-8b7c-dafec9d54c0e" providerId="ADAL" clId="{1156EE14-AE7B-4572-B0C3-B77DA4838AA3}" dt="2021-11-15T15:41:23.882" v="514" actId="6549"/>
          <ac:spMkLst>
            <pc:docMk/>
            <pc:sldMk cId="1374344043" sldId="268"/>
            <ac:spMk id="3" creationId="{6D7D6142-14BF-4A00-B4C8-89D11BFA898E}"/>
          </ac:spMkLst>
        </pc:spChg>
      </pc:sldChg>
      <pc:sldChg chg="modSp mod ord">
        <pc:chgData name="Martinez-Fonseca, Eduardo" userId="7ad53d33-15e9-47c1-8b7c-dafec9d54c0e" providerId="ADAL" clId="{1156EE14-AE7B-4572-B0C3-B77DA4838AA3}" dt="2021-11-16T13:27:29.378" v="2675" actId="20577"/>
        <pc:sldMkLst>
          <pc:docMk/>
          <pc:sldMk cId="1889947178" sldId="269"/>
        </pc:sldMkLst>
        <pc:spChg chg="mod">
          <ac:chgData name="Martinez-Fonseca, Eduardo" userId="7ad53d33-15e9-47c1-8b7c-dafec9d54c0e" providerId="ADAL" clId="{1156EE14-AE7B-4572-B0C3-B77DA4838AA3}" dt="2021-11-16T13:27:29.378" v="2675" actId="20577"/>
          <ac:spMkLst>
            <pc:docMk/>
            <pc:sldMk cId="1889947178" sldId="269"/>
            <ac:spMk id="3" creationId="{217FD447-112E-4CC5-B8C9-F2D7A9494388}"/>
          </ac:spMkLst>
        </pc:spChg>
      </pc:sldChg>
      <pc:sldChg chg="modSp mod">
        <pc:chgData name="Martinez-Fonseca, Eduardo" userId="7ad53d33-15e9-47c1-8b7c-dafec9d54c0e" providerId="ADAL" clId="{1156EE14-AE7B-4572-B0C3-B77DA4838AA3}" dt="2021-11-16T13:10:15.562" v="2186" actId="1076"/>
        <pc:sldMkLst>
          <pc:docMk/>
          <pc:sldMk cId="752392754" sldId="270"/>
        </pc:sldMkLst>
        <pc:spChg chg="mod">
          <ac:chgData name="Martinez-Fonseca, Eduardo" userId="7ad53d33-15e9-47c1-8b7c-dafec9d54c0e" providerId="ADAL" clId="{1156EE14-AE7B-4572-B0C3-B77DA4838AA3}" dt="2021-11-16T13:10:15.562" v="2186" actId="1076"/>
          <ac:spMkLst>
            <pc:docMk/>
            <pc:sldMk cId="752392754" sldId="270"/>
            <ac:spMk id="2" creationId="{928EEBBF-9C3F-46D8-957C-F22D51B492F7}"/>
          </ac:spMkLst>
        </pc:spChg>
        <pc:picChg chg="mod">
          <ac:chgData name="Martinez-Fonseca, Eduardo" userId="7ad53d33-15e9-47c1-8b7c-dafec9d54c0e" providerId="ADAL" clId="{1156EE14-AE7B-4572-B0C3-B77DA4838AA3}" dt="2021-11-16T13:06:08.513" v="2076" actId="1076"/>
          <ac:picMkLst>
            <pc:docMk/>
            <pc:sldMk cId="752392754" sldId="270"/>
            <ac:picMk id="4" creationId="{00000000-0000-0000-0000-000000000000}"/>
          </ac:picMkLst>
        </pc:picChg>
      </pc:sldChg>
      <pc:sldChg chg="ord">
        <pc:chgData name="Martinez-Fonseca, Eduardo" userId="7ad53d33-15e9-47c1-8b7c-dafec9d54c0e" providerId="ADAL" clId="{1156EE14-AE7B-4572-B0C3-B77DA4838AA3}" dt="2021-11-16T13:29:23.806" v="2717"/>
        <pc:sldMkLst>
          <pc:docMk/>
          <pc:sldMk cId="1539478620" sldId="274"/>
        </pc:sldMkLst>
      </pc:sldChg>
      <pc:sldChg chg="modSp mod">
        <pc:chgData name="Martinez-Fonseca, Eduardo" userId="7ad53d33-15e9-47c1-8b7c-dafec9d54c0e" providerId="ADAL" clId="{1156EE14-AE7B-4572-B0C3-B77DA4838AA3}" dt="2021-11-16T13:26:31.282" v="2629" actId="20577"/>
        <pc:sldMkLst>
          <pc:docMk/>
          <pc:sldMk cId="847149692" sldId="275"/>
        </pc:sldMkLst>
        <pc:spChg chg="mod">
          <ac:chgData name="Martinez-Fonseca, Eduardo" userId="7ad53d33-15e9-47c1-8b7c-dafec9d54c0e" providerId="ADAL" clId="{1156EE14-AE7B-4572-B0C3-B77DA4838AA3}" dt="2021-11-16T13:26:31.282" v="2629" actId="20577"/>
          <ac:spMkLst>
            <pc:docMk/>
            <pc:sldMk cId="847149692" sldId="275"/>
            <ac:spMk id="6" creationId="{97F55131-261A-4B02-89C0-DC20A5E990B4}"/>
          </ac:spMkLst>
        </pc:spChg>
      </pc:sldChg>
      <pc:sldChg chg="addSp delSp modSp new mod ord">
        <pc:chgData name="Martinez-Fonseca, Eduardo" userId="7ad53d33-15e9-47c1-8b7c-dafec9d54c0e" providerId="ADAL" clId="{1156EE14-AE7B-4572-B0C3-B77DA4838AA3}" dt="2021-11-16T17:49:07.727" v="4491" actId="20577"/>
        <pc:sldMkLst>
          <pc:docMk/>
          <pc:sldMk cId="2420751439" sldId="276"/>
        </pc:sldMkLst>
        <pc:spChg chg="del">
          <ac:chgData name="Martinez-Fonseca, Eduardo" userId="7ad53d33-15e9-47c1-8b7c-dafec9d54c0e" providerId="ADAL" clId="{1156EE14-AE7B-4572-B0C3-B77DA4838AA3}" dt="2021-11-15T15:53:59.908" v="930" actId="478"/>
          <ac:spMkLst>
            <pc:docMk/>
            <pc:sldMk cId="2420751439" sldId="276"/>
            <ac:spMk id="2" creationId="{0C4697D9-F150-49CE-9CD4-EF45921D9E11}"/>
          </ac:spMkLst>
        </pc:spChg>
        <pc:spChg chg="del">
          <ac:chgData name="Martinez-Fonseca, Eduardo" userId="7ad53d33-15e9-47c1-8b7c-dafec9d54c0e" providerId="ADAL" clId="{1156EE14-AE7B-4572-B0C3-B77DA4838AA3}" dt="2021-11-15T15:53:58.486" v="929" actId="478"/>
          <ac:spMkLst>
            <pc:docMk/>
            <pc:sldMk cId="2420751439" sldId="276"/>
            <ac:spMk id="3" creationId="{71969267-90EB-417B-85E1-EABCCD041EC5}"/>
          </ac:spMkLst>
        </pc:spChg>
        <pc:spChg chg="add mod">
          <ac:chgData name="Martinez-Fonseca, Eduardo" userId="7ad53d33-15e9-47c1-8b7c-dafec9d54c0e" providerId="ADAL" clId="{1156EE14-AE7B-4572-B0C3-B77DA4838AA3}" dt="2021-11-16T17:49:07.727" v="4491" actId="20577"/>
          <ac:spMkLst>
            <pc:docMk/>
            <pc:sldMk cId="2420751439" sldId="276"/>
            <ac:spMk id="8" creationId="{3DFCDD69-72D7-4105-B766-D6F34BE1C3FC}"/>
          </ac:spMkLst>
        </pc:spChg>
        <pc:picChg chg="add mod">
          <ac:chgData name="Martinez-Fonseca, Eduardo" userId="7ad53d33-15e9-47c1-8b7c-dafec9d54c0e" providerId="ADAL" clId="{1156EE14-AE7B-4572-B0C3-B77DA4838AA3}" dt="2021-11-15T15:55:08.521" v="936" actId="14100"/>
          <ac:picMkLst>
            <pc:docMk/>
            <pc:sldMk cId="2420751439" sldId="276"/>
            <ac:picMk id="5" creationId="{C88069D8-2CD5-41E5-B149-50470A938D78}"/>
          </ac:picMkLst>
        </pc:picChg>
        <pc:picChg chg="add mod">
          <ac:chgData name="Martinez-Fonseca, Eduardo" userId="7ad53d33-15e9-47c1-8b7c-dafec9d54c0e" providerId="ADAL" clId="{1156EE14-AE7B-4572-B0C3-B77DA4838AA3}" dt="2021-11-15T15:55:13.757" v="940" actId="1076"/>
          <ac:picMkLst>
            <pc:docMk/>
            <pc:sldMk cId="2420751439" sldId="276"/>
            <ac:picMk id="7" creationId="{A39C4419-399A-4551-9E81-E7DA16F1B8CC}"/>
          </ac:picMkLst>
        </pc:picChg>
      </pc:sldChg>
      <pc:sldChg chg="addSp delSp modSp new mod ord setBg">
        <pc:chgData name="Martinez-Fonseca, Eduardo" userId="7ad53d33-15e9-47c1-8b7c-dafec9d54c0e" providerId="ADAL" clId="{1156EE14-AE7B-4572-B0C3-B77DA4838AA3}" dt="2021-11-18T16:32:29.390" v="5890" actId="6549"/>
        <pc:sldMkLst>
          <pc:docMk/>
          <pc:sldMk cId="1099952495" sldId="277"/>
        </pc:sldMkLst>
        <pc:spChg chg="del">
          <ac:chgData name="Martinez-Fonseca, Eduardo" userId="7ad53d33-15e9-47c1-8b7c-dafec9d54c0e" providerId="ADAL" clId="{1156EE14-AE7B-4572-B0C3-B77DA4838AA3}" dt="2021-11-15T15:58:58.367" v="1143" actId="478"/>
          <ac:spMkLst>
            <pc:docMk/>
            <pc:sldMk cId="1099952495" sldId="277"/>
            <ac:spMk id="2" creationId="{37F4C08D-D184-40DC-8F72-F2CFC39EF138}"/>
          </ac:spMkLst>
        </pc:spChg>
        <pc:spChg chg="del">
          <ac:chgData name="Martinez-Fonseca, Eduardo" userId="7ad53d33-15e9-47c1-8b7c-dafec9d54c0e" providerId="ADAL" clId="{1156EE14-AE7B-4572-B0C3-B77DA4838AA3}" dt="2021-11-15T15:58:57.376" v="1142" actId="478"/>
          <ac:spMkLst>
            <pc:docMk/>
            <pc:sldMk cId="1099952495" sldId="277"/>
            <ac:spMk id="3" creationId="{95963BE6-FFEC-4AE1-B056-066111AC69AF}"/>
          </ac:spMkLst>
        </pc:spChg>
        <pc:spChg chg="add del">
          <ac:chgData name="Martinez-Fonseca, Eduardo" userId="7ad53d33-15e9-47c1-8b7c-dafec9d54c0e" providerId="ADAL" clId="{1156EE14-AE7B-4572-B0C3-B77DA4838AA3}" dt="2021-11-15T15:59:41.515" v="1146" actId="26606"/>
          <ac:spMkLst>
            <pc:docMk/>
            <pc:sldMk cId="1099952495" sldId="277"/>
            <ac:spMk id="10" creationId="{32BC26D8-82FB-445E-AA49-62A77D7C1EE0}"/>
          </ac:spMkLst>
        </pc:spChg>
        <pc:spChg chg="add mod">
          <ac:chgData name="Martinez-Fonseca, Eduardo" userId="7ad53d33-15e9-47c1-8b7c-dafec9d54c0e" providerId="ADAL" clId="{1156EE14-AE7B-4572-B0C3-B77DA4838AA3}" dt="2021-11-16T14:16:56.637" v="3193" actId="1076"/>
          <ac:spMkLst>
            <pc:docMk/>
            <pc:sldMk cId="1099952495" sldId="277"/>
            <ac:spMk id="11" creationId="{5C3BA7B1-480B-46E6-97D0-19B7A5694F8E}"/>
          </ac:spMkLst>
        </pc:spChg>
        <pc:spChg chg="add del">
          <ac:chgData name="Martinez-Fonseca, Eduardo" userId="7ad53d33-15e9-47c1-8b7c-dafec9d54c0e" providerId="ADAL" clId="{1156EE14-AE7B-4572-B0C3-B77DA4838AA3}" dt="2021-11-15T15:59:41.515" v="1146" actId="26606"/>
          <ac:spMkLst>
            <pc:docMk/>
            <pc:sldMk cId="1099952495" sldId="277"/>
            <ac:spMk id="12" creationId="{CB44330D-EA18-4254-AA95-EB49948539B8}"/>
          </ac:spMkLst>
        </pc:spChg>
        <pc:spChg chg="add mod">
          <ac:chgData name="Martinez-Fonseca, Eduardo" userId="7ad53d33-15e9-47c1-8b7c-dafec9d54c0e" providerId="ADAL" clId="{1156EE14-AE7B-4572-B0C3-B77DA4838AA3}" dt="2021-11-18T16:32:29.390" v="5890" actId="6549"/>
          <ac:spMkLst>
            <pc:docMk/>
            <pc:sldMk cId="1099952495" sldId="277"/>
            <ac:spMk id="13" creationId="{6B7C14A2-8832-4028-A6DC-5839855F5E30}"/>
          </ac:spMkLst>
        </pc:spChg>
        <pc:spChg chg="add mod">
          <ac:chgData name="Martinez-Fonseca, Eduardo" userId="7ad53d33-15e9-47c1-8b7c-dafec9d54c0e" providerId="ADAL" clId="{1156EE14-AE7B-4572-B0C3-B77DA4838AA3}" dt="2021-11-16T14:23:39.949" v="3470" actId="1076"/>
          <ac:spMkLst>
            <pc:docMk/>
            <pc:sldMk cId="1099952495" sldId="277"/>
            <ac:spMk id="14" creationId="{D4DBD6D5-3874-4D45-B631-D5A74770188E}"/>
          </ac:spMkLst>
        </pc:spChg>
        <pc:spChg chg="add mod">
          <ac:chgData name="Martinez-Fonseca, Eduardo" userId="7ad53d33-15e9-47c1-8b7c-dafec9d54c0e" providerId="ADAL" clId="{1156EE14-AE7B-4572-B0C3-B77DA4838AA3}" dt="2021-11-16T14:19:13.385" v="3337" actId="1076"/>
          <ac:spMkLst>
            <pc:docMk/>
            <pc:sldMk cId="1099952495" sldId="277"/>
            <ac:spMk id="15" creationId="{DF5A2B8A-F601-496B-8E20-387E81C672A2}"/>
          </ac:spMkLst>
        </pc:spChg>
        <pc:spChg chg="add mod">
          <ac:chgData name="Martinez-Fonseca, Eduardo" userId="7ad53d33-15e9-47c1-8b7c-dafec9d54c0e" providerId="ADAL" clId="{1156EE14-AE7B-4572-B0C3-B77DA4838AA3}" dt="2021-11-16T14:19:28.309" v="3343" actId="1076"/>
          <ac:spMkLst>
            <pc:docMk/>
            <pc:sldMk cId="1099952495" sldId="277"/>
            <ac:spMk id="16" creationId="{BE73CE40-12B3-4A9C-8FAB-C57CF68E18DA}"/>
          </ac:spMkLst>
        </pc:spChg>
        <pc:spChg chg="add mod">
          <ac:chgData name="Martinez-Fonseca, Eduardo" userId="7ad53d33-15e9-47c1-8b7c-dafec9d54c0e" providerId="ADAL" clId="{1156EE14-AE7B-4572-B0C3-B77DA4838AA3}" dt="2021-11-16T14:19:19.161" v="3340" actId="1076"/>
          <ac:spMkLst>
            <pc:docMk/>
            <pc:sldMk cId="1099952495" sldId="277"/>
            <ac:spMk id="17" creationId="{6BE0BC9F-7717-4FCF-8F61-8AE4232C0428}"/>
          </ac:spMkLst>
        </pc:spChg>
        <pc:spChg chg="add mod">
          <ac:chgData name="Martinez-Fonseca, Eduardo" userId="7ad53d33-15e9-47c1-8b7c-dafec9d54c0e" providerId="ADAL" clId="{1156EE14-AE7B-4572-B0C3-B77DA4838AA3}" dt="2021-11-16T14:23:01.811" v="3452" actId="6549"/>
          <ac:spMkLst>
            <pc:docMk/>
            <pc:sldMk cId="1099952495" sldId="277"/>
            <ac:spMk id="18" creationId="{05836149-B8AD-4F9F-A916-D4F30E652E35}"/>
          </ac:spMkLst>
        </pc:spChg>
        <pc:spChg chg="add mod">
          <ac:chgData name="Martinez-Fonseca, Eduardo" userId="7ad53d33-15e9-47c1-8b7c-dafec9d54c0e" providerId="ADAL" clId="{1156EE14-AE7B-4572-B0C3-B77DA4838AA3}" dt="2021-11-16T14:23:28.166" v="3469" actId="20577"/>
          <ac:spMkLst>
            <pc:docMk/>
            <pc:sldMk cId="1099952495" sldId="277"/>
            <ac:spMk id="19" creationId="{CD1EFBC6-F3F0-4CAC-ACEB-C0455AA2F552}"/>
          </ac:spMkLst>
        </pc:spChg>
        <pc:spChg chg="add mod">
          <ac:chgData name="Martinez-Fonseca, Eduardo" userId="7ad53d33-15e9-47c1-8b7c-dafec9d54c0e" providerId="ADAL" clId="{1156EE14-AE7B-4572-B0C3-B77DA4838AA3}" dt="2021-11-16T14:23:12.260" v="3458" actId="20577"/>
          <ac:spMkLst>
            <pc:docMk/>
            <pc:sldMk cId="1099952495" sldId="277"/>
            <ac:spMk id="20" creationId="{7C25D482-3E72-4E51-83CE-9E8B37A461A9}"/>
          </ac:spMkLst>
        </pc:spChg>
        <pc:picChg chg="add mod">
          <ac:chgData name="Martinez-Fonseca, Eduardo" userId="7ad53d33-15e9-47c1-8b7c-dafec9d54c0e" providerId="ADAL" clId="{1156EE14-AE7B-4572-B0C3-B77DA4838AA3}" dt="2021-11-16T14:16:26.597" v="3182" actId="1076"/>
          <ac:picMkLst>
            <pc:docMk/>
            <pc:sldMk cId="1099952495" sldId="277"/>
            <ac:picMk id="5" creationId="{A68E99C9-B35A-4E09-8757-5F90F6DDBC0B}"/>
          </ac:picMkLst>
        </pc:picChg>
        <pc:picChg chg="add mod modCrop">
          <ac:chgData name="Martinez-Fonseca, Eduardo" userId="7ad53d33-15e9-47c1-8b7c-dafec9d54c0e" providerId="ADAL" clId="{1156EE14-AE7B-4572-B0C3-B77DA4838AA3}" dt="2021-11-16T14:16:57.661" v="3194" actId="1076"/>
          <ac:picMkLst>
            <pc:docMk/>
            <pc:sldMk cId="1099952495" sldId="277"/>
            <ac:picMk id="7" creationId="{A7AC7706-C39D-495F-BE52-E4B4FBD1F279}"/>
          </ac:picMkLst>
        </pc:picChg>
        <pc:picChg chg="add mod modCrop">
          <ac:chgData name="Martinez-Fonseca, Eduardo" userId="7ad53d33-15e9-47c1-8b7c-dafec9d54c0e" providerId="ADAL" clId="{1156EE14-AE7B-4572-B0C3-B77DA4838AA3}" dt="2021-11-16T14:23:39.949" v="3470" actId="1076"/>
          <ac:picMkLst>
            <pc:docMk/>
            <pc:sldMk cId="1099952495" sldId="277"/>
            <ac:picMk id="9" creationId="{2CF7BA21-8DA6-4B17-A3B9-16DC8D1406D0}"/>
          </ac:picMkLst>
        </pc:picChg>
      </pc:sldChg>
      <pc:sldChg chg="addSp delSp modSp new mod">
        <pc:chgData name="Martinez-Fonseca, Eduardo" userId="7ad53d33-15e9-47c1-8b7c-dafec9d54c0e" providerId="ADAL" clId="{1156EE14-AE7B-4572-B0C3-B77DA4838AA3}" dt="2021-11-16T13:29:50.947" v="2732" actId="6549"/>
        <pc:sldMkLst>
          <pc:docMk/>
          <pc:sldMk cId="2303977484" sldId="278"/>
        </pc:sldMkLst>
        <pc:spChg chg="del mod">
          <ac:chgData name="Martinez-Fonseca, Eduardo" userId="7ad53d33-15e9-47c1-8b7c-dafec9d54c0e" providerId="ADAL" clId="{1156EE14-AE7B-4572-B0C3-B77DA4838AA3}" dt="2021-11-15T19:48:47.052" v="1650" actId="478"/>
          <ac:spMkLst>
            <pc:docMk/>
            <pc:sldMk cId="2303977484" sldId="278"/>
            <ac:spMk id="2" creationId="{5F6ACA66-69D4-41C0-9800-0EE17F80E93E}"/>
          </ac:spMkLst>
        </pc:spChg>
        <pc:spChg chg="del">
          <ac:chgData name="Martinez-Fonseca, Eduardo" userId="7ad53d33-15e9-47c1-8b7c-dafec9d54c0e" providerId="ADAL" clId="{1156EE14-AE7B-4572-B0C3-B77DA4838AA3}" dt="2021-11-15T19:48:45.507" v="1649" actId="478"/>
          <ac:spMkLst>
            <pc:docMk/>
            <pc:sldMk cId="2303977484" sldId="278"/>
            <ac:spMk id="3" creationId="{FE2D9DE9-3FF6-4FAD-96D9-B3C71F52879F}"/>
          </ac:spMkLst>
        </pc:spChg>
        <pc:spChg chg="add mod">
          <ac:chgData name="Martinez-Fonseca, Eduardo" userId="7ad53d33-15e9-47c1-8b7c-dafec9d54c0e" providerId="ADAL" clId="{1156EE14-AE7B-4572-B0C3-B77DA4838AA3}" dt="2021-11-16T13:29:50.947" v="2732" actId="6549"/>
          <ac:spMkLst>
            <pc:docMk/>
            <pc:sldMk cId="2303977484" sldId="278"/>
            <ac:spMk id="4" creationId="{25B8C56C-3B31-4C5B-A36D-9118D04DEEA8}"/>
          </ac:spMkLst>
        </pc:spChg>
      </pc:sldChg>
      <pc:sldChg chg="addSp delSp modSp new mod">
        <pc:chgData name="Martinez-Fonseca, Eduardo" userId="7ad53d33-15e9-47c1-8b7c-dafec9d54c0e" providerId="ADAL" clId="{1156EE14-AE7B-4572-B0C3-B77DA4838AA3}" dt="2021-11-17T18:31:27.991" v="4680" actId="1076"/>
        <pc:sldMkLst>
          <pc:docMk/>
          <pc:sldMk cId="3025319365" sldId="279"/>
        </pc:sldMkLst>
        <pc:spChg chg="del">
          <ac:chgData name="Martinez-Fonseca, Eduardo" userId="7ad53d33-15e9-47c1-8b7c-dafec9d54c0e" providerId="ADAL" clId="{1156EE14-AE7B-4572-B0C3-B77DA4838AA3}" dt="2021-11-17T18:30:22.090" v="4603" actId="478"/>
          <ac:spMkLst>
            <pc:docMk/>
            <pc:sldMk cId="3025319365" sldId="279"/>
            <ac:spMk id="2" creationId="{6876D758-59B0-4C38-A131-AAD159ACAC24}"/>
          </ac:spMkLst>
        </pc:spChg>
        <pc:spChg chg="del">
          <ac:chgData name="Martinez-Fonseca, Eduardo" userId="7ad53d33-15e9-47c1-8b7c-dafec9d54c0e" providerId="ADAL" clId="{1156EE14-AE7B-4572-B0C3-B77DA4838AA3}" dt="2021-11-17T18:27:12.537" v="4494" actId="478"/>
          <ac:spMkLst>
            <pc:docMk/>
            <pc:sldMk cId="3025319365" sldId="279"/>
            <ac:spMk id="3" creationId="{B59847EC-14C6-4CC3-9049-97BC0EB70FBD}"/>
          </ac:spMkLst>
        </pc:spChg>
        <pc:spChg chg="add mod">
          <ac:chgData name="Martinez-Fonseca, Eduardo" userId="7ad53d33-15e9-47c1-8b7c-dafec9d54c0e" providerId="ADAL" clId="{1156EE14-AE7B-4572-B0C3-B77DA4838AA3}" dt="2021-11-17T18:30:20.196" v="4602" actId="1076"/>
          <ac:spMkLst>
            <pc:docMk/>
            <pc:sldMk cId="3025319365" sldId="279"/>
            <ac:spMk id="4" creationId="{00F7CC99-13C9-4879-94F8-50608C70AF15}"/>
          </ac:spMkLst>
        </pc:spChg>
        <pc:spChg chg="add mod">
          <ac:chgData name="Martinez-Fonseca, Eduardo" userId="7ad53d33-15e9-47c1-8b7c-dafec9d54c0e" providerId="ADAL" clId="{1156EE14-AE7B-4572-B0C3-B77DA4838AA3}" dt="2021-11-17T18:30:26.632" v="4605" actId="1076"/>
          <ac:spMkLst>
            <pc:docMk/>
            <pc:sldMk cId="3025319365" sldId="279"/>
            <ac:spMk id="7" creationId="{AD25A267-F202-4F2F-8A01-FC45FA3894C3}"/>
          </ac:spMkLst>
        </pc:spChg>
        <pc:spChg chg="add mod">
          <ac:chgData name="Martinez-Fonseca, Eduardo" userId="7ad53d33-15e9-47c1-8b7c-dafec9d54c0e" providerId="ADAL" clId="{1156EE14-AE7B-4572-B0C3-B77DA4838AA3}" dt="2021-11-17T18:31:27.991" v="4680" actId="1076"/>
          <ac:spMkLst>
            <pc:docMk/>
            <pc:sldMk cId="3025319365" sldId="279"/>
            <ac:spMk id="8" creationId="{7C202676-EDBD-4230-911B-41C9A659434B}"/>
          </ac:spMkLst>
        </pc:spChg>
        <pc:spChg chg="add mod">
          <ac:chgData name="Martinez-Fonseca, Eduardo" userId="7ad53d33-15e9-47c1-8b7c-dafec9d54c0e" providerId="ADAL" clId="{1156EE14-AE7B-4572-B0C3-B77DA4838AA3}" dt="2021-11-17T18:31:03.832" v="4665" actId="1076"/>
          <ac:spMkLst>
            <pc:docMk/>
            <pc:sldMk cId="3025319365" sldId="279"/>
            <ac:spMk id="9" creationId="{9504EECE-1939-4CB2-8A39-4F4668275855}"/>
          </ac:spMkLst>
        </pc:spChg>
        <pc:picChg chg="add mod">
          <ac:chgData name="Martinez-Fonseca, Eduardo" userId="7ad53d33-15e9-47c1-8b7c-dafec9d54c0e" providerId="ADAL" clId="{1156EE14-AE7B-4572-B0C3-B77DA4838AA3}" dt="2021-11-17T18:30:26.632" v="4605" actId="1076"/>
          <ac:picMkLst>
            <pc:docMk/>
            <pc:sldMk cId="3025319365" sldId="279"/>
            <ac:picMk id="5" creationId="{9FA16B34-A49C-4D4B-A725-20B2CEF72AE5}"/>
          </ac:picMkLst>
        </pc:picChg>
        <pc:picChg chg="add mod">
          <ac:chgData name="Martinez-Fonseca, Eduardo" userId="7ad53d33-15e9-47c1-8b7c-dafec9d54c0e" providerId="ADAL" clId="{1156EE14-AE7B-4572-B0C3-B77DA4838AA3}" dt="2021-11-17T18:30:26.632" v="4605" actId="1076"/>
          <ac:picMkLst>
            <pc:docMk/>
            <pc:sldMk cId="3025319365" sldId="279"/>
            <ac:picMk id="6" creationId="{BEBE2C94-1145-48C4-9B7E-86D48A021422}"/>
          </ac:picMkLst>
        </pc:picChg>
      </pc:sldChg>
      <pc:sldChg chg="addSp delSp modSp new mod">
        <pc:chgData name="Martinez-Fonseca, Eduardo" userId="7ad53d33-15e9-47c1-8b7c-dafec9d54c0e" providerId="ADAL" clId="{1156EE14-AE7B-4572-B0C3-B77DA4838AA3}" dt="2021-11-18T16:27:55.874" v="5770" actId="6549"/>
        <pc:sldMkLst>
          <pc:docMk/>
          <pc:sldMk cId="4183021105" sldId="280"/>
        </pc:sldMkLst>
        <pc:spChg chg="del">
          <ac:chgData name="Martinez-Fonseca, Eduardo" userId="7ad53d33-15e9-47c1-8b7c-dafec9d54c0e" providerId="ADAL" clId="{1156EE14-AE7B-4572-B0C3-B77DA4838AA3}" dt="2021-11-17T18:32:03.368" v="4685" actId="478"/>
          <ac:spMkLst>
            <pc:docMk/>
            <pc:sldMk cId="4183021105" sldId="280"/>
            <ac:spMk id="2" creationId="{1EFBF620-5B3B-4D51-8F0F-025A5E589248}"/>
          </ac:spMkLst>
        </pc:spChg>
        <pc:spChg chg="del">
          <ac:chgData name="Martinez-Fonseca, Eduardo" userId="7ad53d33-15e9-47c1-8b7c-dafec9d54c0e" providerId="ADAL" clId="{1156EE14-AE7B-4572-B0C3-B77DA4838AA3}" dt="2021-11-17T18:32:01.896" v="4684" actId="478"/>
          <ac:spMkLst>
            <pc:docMk/>
            <pc:sldMk cId="4183021105" sldId="280"/>
            <ac:spMk id="3" creationId="{A500B1E4-5D06-4CC9-85B1-027F67F43FCC}"/>
          </ac:spMkLst>
        </pc:spChg>
        <pc:spChg chg="add mod">
          <ac:chgData name="Martinez-Fonseca, Eduardo" userId="7ad53d33-15e9-47c1-8b7c-dafec9d54c0e" providerId="ADAL" clId="{1156EE14-AE7B-4572-B0C3-B77DA4838AA3}" dt="2021-11-18T16:27:55.874" v="5770" actId="6549"/>
          <ac:spMkLst>
            <pc:docMk/>
            <pc:sldMk cId="4183021105" sldId="280"/>
            <ac:spMk id="4" creationId="{ED1EC800-05D6-4C5C-A58D-502ADC8B1727}"/>
          </ac:spMkLst>
        </pc:spChg>
      </pc:sldChg>
      <pc:sldChg chg="addSp delSp modSp new mod">
        <pc:chgData name="Martinez-Fonseca, Eduardo" userId="7ad53d33-15e9-47c1-8b7c-dafec9d54c0e" providerId="ADAL" clId="{1156EE14-AE7B-4572-B0C3-B77DA4838AA3}" dt="2021-11-18T14:49:08.082" v="4997" actId="6549"/>
        <pc:sldMkLst>
          <pc:docMk/>
          <pc:sldMk cId="4145977906" sldId="281"/>
        </pc:sldMkLst>
        <pc:spChg chg="del">
          <ac:chgData name="Martinez-Fonseca, Eduardo" userId="7ad53d33-15e9-47c1-8b7c-dafec9d54c0e" providerId="ADAL" clId="{1156EE14-AE7B-4572-B0C3-B77DA4838AA3}" dt="2021-11-17T18:46:45.371" v="4902" actId="478"/>
          <ac:spMkLst>
            <pc:docMk/>
            <pc:sldMk cId="4145977906" sldId="281"/>
            <ac:spMk id="2" creationId="{92151472-EE79-4662-B364-9EB8559C7465}"/>
          </ac:spMkLst>
        </pc:spChg>
        <pc:spChg chg="del">
          <ac:chgData name="Martinez-Fonseca, Eduardo" userId="7ad53d33-15e9-47c1-8b7c-dafec9d54c0e" providerId="ADAL" clId="{1156EE14-AE7B-4572-B0C3-B77DA4838AA3}" dt="2021-11-17T18:46:46.513" v="4903" actId="478"/>
          <ac:spMkLst>
            <pc:docMk/>
            <pc:sldMk cId="4145977906" sldId="281"/>
            <ac:spMk id="3" creationId="{002F9FAE-295F-4791-AA26-26051FD330AD}"/>
          </ac:spMkLst>
        </pc:spChg>
        <pc:spChg chg="add mod">
          <ac:chgData name="Martinez-Fonseca, Eduardo" userId="7ad53d33-15e9-47c1-8b7c-dafec9d54c0e" providerId="ADAL" clId="{1156EE14-AE7B-4572-B0C3-B77DA4838AA3}" dt="2021-11-18T14:49:08.082" v="4997" actId="6549"/>
          <ac:spMkLst>
            <pc:docMk/>
            <pc:sldMk cId="4145977906" sldId="281"/>
            <ac:spMk id="4" creationId="{1DB4FA12-B608-48C8-AE86-41CF514D6BD7}"/>
          </ac:spMkLst>
        </pc:spChg>
      </pc:sldChg>
      <pc:sldChg chg="addSp delSp modSp new mod">
        <pc:chgData name="Martinez-Fonseca, Eduardo" userId="7ad53d33-15e9-47c1-8b7c-dafec9d54c0e" providerId="ADAL" clId="{1156EE14-AE7B-4572-B0C3-B77DA4838AA3}" dt="2021-11-18T15:45:06.932" v="5205" actId="6549"/>
        <pc:sldMkLst>
          <pc:docMk/>
          <pc:sldMk cId="126912555" sldId="282"/>
        </pc:sldMkLst>
        <pc:spChg chg="del">
          <ac:chgData name="Martinez-Fonseca, Eduardo" userId="7ad53d33-15e9-47c1-8b7c-dafec9d54c0e" providerId="ADAL" clId="{1156EE14-AE7B-4572-B0C3-B77DA4838AA3}" dt="2021-11-18T14:50:44.040" v="5011" actId="478"/>
          <ac:spMkLst>
            <pc:docMk/>
            <pc:sldMk cId="126912555" sldId="282"/>
            <ac:spMk id="2" creationId="{EB98BC7D-5E44-4EE5-AB5C-DC995CAEEEB7}"/>
          </ac:spMkLst>
        </pc:spChg>
        <pc:spChg chg="del">
          <ac:chgData name="Martinez-Fonseca, Eduardo" userId="7ad53d33-15e9-47c1-8b7c-dafec9d54c0e" providerId="ADAL" clId="{1156EE14-AE7B-4572-B0C3-B77DA4838AA3}" dt="2021-11-18T14:50:42.070" v="5010" actId="478"/>
          <ac:spMkLst>
            <pc:docMk/>
            <pc:sldMk cId="126912555" sldId="282"/>
            <ac:spMk id="3" creationId="{114DFDBD-707A-4827-A131-0EDADDCA11FB}"/>
          </ac:spMkLst>
        </pc:spChg>
        <pc:spChg chg="add mod">
          <ac:chgData name="Martinez-Fonseca, Eduardo" userId="7ad53d33-15e9-47c1-8b7c-dafec9d54c0e" providerId="ADAL" clId="{1156EE14-AE7B-4572-B0C3-B77DA4838AA3}" dt="2021-11-18T15:45:06.932" v="5205" actId="6549"/>
          <ac:spMkLst>
            <pc:docMk/>
            <pc:sldMk cId="126912555" sldId="282"/>
            <ac:spMk id="4" creationId="{84CCA81C-3BAE-4928-A42B-09742AC7BE6B}"/>
          </ac:spMkLst>
        </pc:spChg>
      </pc:sldChg>
      <pc:sldChg chg="addSp delSp modSp new mod">
        <pc:chgData name="Martinez-Fonseca, Eduardo" userId="7ad53d33-15e9-47c1-8b7c-dafec9d54c0e" providerId="ADAL" clId="{1156EE14-AE7B-4572-B0C3-B77DA4838AA3}" dt="2021-11-18T15:48:03.933" v="5317" actId="6549"/>
        <pc:sldMkLst>
          <pc:docMk/>
          <pc:sldMk cId="1291427131" sldId="283"/>
        </pc:sldMkLst>
        <pc:spChg chg="del">
          <ac:chgData name="Martinez-Fonseca, Eduardo" userId="7ad53d33-15e9-47c1-8b7c-dafec9d54c0e" providerId="ADAL" clId="{1156EE14-AE7B-4572-B0C3-B77DA4838AA3}" dt="2021-11-18T15:45:33.070" v="5209" actId="478"/>
          <ac:spMkLst>
            <pc:docMk/>
            <pc:sldMk cId="1291427131" sldId="283"/>
            <ac:spMk id="2" creationId="{36254DEB-5CB4-4051-AF4B-AD2CFEE56C49}"/>
          </ac:spMkLst>
        </pc:spChg>
        <pc:spChg chg="del">
          <ac:chgData name="Martinez-Fonseca, Eduardo" userId="7ad53d33-15e9-47c1-8b7c-dafec9d54c0e" providerId="ADAL" clId="{1156EE14-AE7B-4572-B0C3-B77DA4838AA3}" dt="2021-11-18T15:45:31.697" v="5208" actId="478"/>
          <ac:spMkLst>
            <pc:docMk/>
            <pc:sldMk cId="1291427131" sldId="283"/>
            <ac:spMk id="3" creationId="{C224C376-9F34-49DD-8E7C-3B3E6F198998}"/>
          </ac:spMkLst>
        </pc:spChg>
        <pc:spChg chg="add mod">
          <ac:chgData name="Martinez-Fonseca, Eduardo" userId="7ad53d33-15e9-47c1-8b7c-dafec9d54c0e" providerId="ADAL" clId="{1156EE14-AE7B-4572-B0C3-B77DA4838AA3}" dt="2021-11-18T15:48:03.933" v="5317" actId="6549"/>
          <ac:spMkLst>
            <pc:docMk/>
            <pc:sldMk cId="1291427131" sldId="283"/>
            <ac:spMk id="4" creationId="{2E0C6DFA-C1D4-4C8F-827C-189D65B6B7B3}"/>
          </ac:spMkLst>
        </pc:spChg>
      </pc:sldChg>
      <pc:sldChg chg="addSp delSp modSp new mod">
        <pc:chgData name="Martinez-Fonseca, Eduardo" userId="7ad53d33-15e9-47c1-8b7c-dafec9d54c0e" providerId="ADAL" clId="{1156EE14-AE7B-4572-B0C3-B77DA4838AA3}" dt="2021-11-18T15:50:59.563" v="5386" actId="20577"/>
        <pc:sldMkLst>
          <pc:docMk/>
          <pc:sldMk cId="4014254797" sldId="284"/>
        </pc:sldMkLst>
        <pc:spChg chg="del">
          <ac:chgData name="Martinez-Fonseca, Eduardo" userId="7ad53d33-15e9-47c1-8b7c-dafec9d54c0e" providerId="ADAL" clId="{1156EE14-AE7B-4572-B0C3-B77DA4838AA3}" dt="2021-11-18T15:49:18.526" v="5321" actId="478"/>
          <ac:spMkLst>
            <pc:docMk/>
            <pc:sldMk cId="4014254797" sldId="284"/>
            <ac:spMk id="2" creationId="{C111A609-FA56-4BB6-B843-E727DA1BC8EC}"/>
          </ac:spMkLst>
        </pc:spChg>
        <pc:spChg chg="del">
          <ac:chgData name="Martinez-Fonseca, Eduardo" userId="7ad53d33-15e9-47c1-8b7c-dafec9d54c0e" providerId="ADAL" clId="{1156EE14-AE7B-4572-B0C3-B77DA4838AA3}" dt="2021-11-18T15:49:17.691" v="5320" actId="478"/>
          <ac:spMkLst>
            <pc:docMk/>
            <pc:sldMk cId="4014254797" sldId="284"/>
            <ac:spMk id="3" creationId="{3899BA0E-87A2-4954-8214-D6F8CCBEF460}"/>
          </ac:spMkLst>
        </pc:spChg>
        <pc:spChg chg="add mod">
          <ac:chgData name="Martinez-Fonseca, Eduardo" userId="7ad53d33-15e9-47c1-8b7c-dafec9d54c0e" providerId="ADAL" clId="{1156EE14-AE7B-4572-B0C3-B77DA4838AA3}" dt="2021-11-18T15:50:59.563" v="5386" actId="20577"/>
          <ac:spMkLst>
            <pc:docMk/>
            <pc:sldMk cId="4014254797" sldId="284"/>
            <ac:spMk id="4" creationId="{70F714E9-1865-498C-9AB8-577D6D192732}"/>
          </ac:spMkLst>
        </pc:spChg>
      </pc:sldChg>
      <pc:sldChg chg="addSp delSp modSp new mod">
        <pc:chgData name="Martinez-Fonseca, Eduardo" userId="7ad53d33-15e9-47c1-8b7c-dafec9d54c0e" providerId="ADAL" clId="{1156EE14-AE7B-4572-B0C3-B77DA4838AA3}" dt="2021-11-18T15:52:43.922" v="5423" actId="20577"/>
        <pc:sldMkLst>
          <pc:docMk/>
          <pc:sldMk cId="1507181950" sldId="285"/>
        </pc:sldMkLst>
        <pc:spChg chg="del">
          <ac:chgData name="Martinez-Fonseca, Eduardo" userId="7ad53d33-15e9-47c1-8b7c-dafec9d54c0e" providerId="ADAL" clId="{1156EE14-AE7B-4572-B0C3-B77DA4838AA3}" dt="2021-11-18T15:51:54.731" v="5394" actId="478"/>
          <ac:spMkLst>
            <pc:docMk/>
            <pc:sldMk cId="1507181950" sldId="285"/>
            <ac:spMk id="2" creationId="{CCBE6638-6CF5-4A1A-BD41-AEC960200B5A}"/>
          </ac:spMkLst>
        </pc:spChg>
        <pc:spChg chg="del">
          <ac:chgData name="Martinez-Fonseca, Eduardo" userId="7ad53d33-15e9-47c1-8b7c-dafec9d54c0e" providerId="ADAL" clId="{1156EE14-AE7B-4572-B0C3-B77DA4838AA3}" dt="2021-11-18T15:51:53.260" v="5393" actId="478"/>
          <ac:spMkLst>
            <pc:docMk/>
            <pc:sldMk cId="1507181950" sldId="285"/>
            <ac:spMk id="3" creationId="{66667E68-8471-4F95-A9AF-AA47C65D014C}"/>
          </ac:spMkLst>
        </pc:spChg>
        <pc:spChg chg="add mod">
          <ac:chgData name="Martinez-Fonseca, Eduardo" userId="7ad53d33-15e9-47c1-8b7c-dafec9d54c0e" providerId="ADAL" clId="{1156EE14-AE7B-4572-B0C3-B77DA4838AA3}" dt="2021-11-18T15:52:43.922" v="5423" actId="20577"/>
          <ac:spMkLst>
            <pc:docMk/>
            <pc:sldMk cId="1507181950" sldId="285"/>
            <ac:spMk id="4" creationId="{BC178F19-707F-4785-8B02-B31224331108}"/>
          </ac:spMkLst>
        </pc:spChg>
      </pc:sldChg>
      <pc:sldChg chg="addSp delSp modSp new mod">
        <pc:chgData name="Martinez-Fonseca, Eduardo" userId="7ad53d33-15e9-47c1-8b7c-dafec9d54c0e" providerId="ADAL" clId="{1156EE14-AE7B-4572-B0C3-B77DA4838AA3}" dt="2021-11-18T16:10:10.673" v="5503" actId="20577"/>
        <pc:sldMkLst>
          <pc:docMk/>
          <pc:sldMk cId="1868053431" sldId="286"/>
        </pc:sldMkLst>
        <pc:spChg chg="del">
          <ac:chgData name="Martinez-Fonseca, Eduardo" userId="7ad53d33-15e9-47c1-8b7c-dafec9d54c0e" providerId="ADAL" clId="{1156EE14-AE7B-4572-B0C3-B77DA4838AA3}" dt="2021-11-18T16:01:57.344" v="5426" actId="478"/>
          <ac:spMkLst>
            <pc:docMk/>
            <pc:sldMk cId="1868053431" sldId="286"/>
            <ac:spMk id="2" creationId="{0FE2BB60-E538-40A6-B349-946EC3B3C318}"/>
          </ac:spMkLst>
        </pc:spChg>
        <pc:spChg chg="del">
          <ac:chgData name="Martinez-Fonseca, Eduardo" userId="7ad53d33-15e9-47c1-8b7c-dafec9d54c0e" providerId="ADAL" clId="{1156EE14-AE7B-4572-B0C3-B77DA4838AA3}" dt="2021-11-18T16:01:56.532" v="5425" actId="478"/>
          <ac:spMkLst>
            <pc:docMk/>
            <pc:sldMk cId="1868053431" sldId="286"/>
            <ac:spMk id="3" creationId="{56C8430D-07C0-4DE4-9747-1F7CFD184038}"/>
          </ac:spMkLst>
        </pc:spChg>
        <pc:spChg chg="add mod">
          <ac:chgData name="Martinez-Fonseca, Eduardo" userId="7ad53d33-15e9-47c1-8b7c-dafec9d54c0e" providerId="ADAL" clId="{1156EE14-AE7B-4572-B0C3-B77DA4838AA3}" dt="2021-11-18T16:10:10.673" v="5503" actId="20577"/>
          <ac:spMkLst>
            <pc:docMk/>
            <pc:sldMk cId="1868053431" sldId="286"/>
            <ac:spMk id="4" creationId="{371EC078-6EBE-4394-B6C1-DF8BABA0A3D5}"/>
          </ac:spMkLst>
        </pc:spChg>
      </pc:sldChg>
      <pc:sldChg chg="modSp new mod">
        <pc:chgData name="Martinez-Fonseca, Eduardo" userId="7ad53d33-15e9-47c1-8b7c-dafec9d54c0e" providerId="ADAL" clId="{1156EE14-AE7B-4572-B0C3-B77DA4838AA3}" dt="2021-11-18T16:25:10.827" v="5644" actId="27636"/>
        <pc:sldMkLst>
          <pc:docMk/>
          <pc:sldMk cId="1339165796" sldId="287"/>
        </pc:sldMkLst>
        <pc:spChg chg="mod">
          <ac:chgData name="Martinez-Fonseca, Eduardo" userId="7ad53d33-15e9-47c1-8b7c-dafec9d54c0e" providerId="ADAL" clId="{1156EE14-AE7B-4572-B0C3-B77DA4838AA3}" dt="2021-11-18T16:19:50.511" v="5522" actId="113"/>
          <ac:spMkLst>
            <pc:docMk/>
            <pc:sldMk cId="1339165796" sldId="287"/>
            <ac:spMk id="2" creationId="{57835EB8-968A-4833-A939-454442496388}"/>
          </ac:spMkLst>
        </pc:spChg>
        <pc:spChg chg="mod">
          <ac:chgData name="Martinez-Fonseca, Eduardo" userId="7ad53d33-15e9-47c1-8b7c-dafec9d54c0e" providerId="ADAL" clId="{1156EE14-AE7B-4572-B0C3-B77DA4838AA3}" dt="2021-11-18T16:25:10.827" v="5644" actId="27636"/>
          <ac:spMkLst>
            <pc:docMk/>
            <pc:sldMk cId="1339165796" sldId="287"/>
            <ac:spMk id="3" creationId="{AB4475CE-4931-409C-AB4C-D4F7C08FC752}"/>
          </ac:spMkLst>
        </pc:spChg>
      </pc:sldChg>
      <pc:sldChg chg="delSp modSp new mod">
        <pc:chgData name="Martinez-Fonseca, Eduardo" userId="7ad53d33-15e9-47c1-8b7c-dafec9d54c0e" providerId="ADAL" clId="{1156EE14-AE7B-4572-B0C3-B77DA4838AA3}" dt="2021-11-18T16:31:48.519" v="5869" actId="20577"/>
        <pc:sldMkLst>
          <pc:docMk/>
          <pc:sldMk cId="1988036149" sldId="288"/>
        </pc:sldMkLst>
        <pc:spChg chg="del">
          <ac:chgData name="Martinez-Fonseca, Eduardo" userId="7ad53d33-15e9-47c1-8b7c-dafec9d54c0e" providerId="ADAL" clId="{1156EE14-AE7B-4572-B0C3-B77DA4838AA3}" dt="2021-11-18T16:28:31.864" v="5774" actId="478"/>
          <ac:spMkLst>
            <pc:docMk/>
            <pc:sldMk cId="1988036149" sldId="288"/>
            <ac:spMk id="2" creationId="{86D70C74-372C-4567-B83A-57B6B0EDC7DA}"/>
          </ac:spMkLst>
        </pc:spChg>
        <pc:spChg chg="mod">
          <ac:chgData name="Martinez-Fonseca, Eduardo" userId="7ad53d33-15e9-47c1-8b7c-dafec9d54c0e" providerId="ADAL" clId="{1156EE14-AE7B-4572-B0C3-B77DA4838AA3}" dt="2021-11-18T16:31:48.519" v="5869" actId="20577"/>
          <ac:spMkLst>
            <pc:docMk/>
            <pc:sldMk cId="1988036149" sldId="288"/>
            <ac:spMk id="3" creationId="{59BB0752-2248-4B24-957B-4AE6A653CF53}"/>
          </ac:spMkLst>
        </pc:spChg>
      </pc:sldChg>
      <pc:sldChg chg="delSp modSp new mod">
        <pc:chgData name="Martinez-Fonseca, Eduardo" userId="7ad53d33-15e9-47c1-8b7c-dafec9d54c0e" providerId="ADAL" clId="{1156EE14-AE7B-4572-B0C3-B77DA4838AA3}" dt="2021-11-18T16:34:01.092" v="5936" actId="27636"/>
        <pc:sldMkLst>
          <pc:docMk/>
          <pc:sldMk cId="598590776" sldId="289"/>
        </pc:sldMkLst>
        <pc:spChg chg="del">
          <ac:chgData name="Martinez-Fonseca, Eduardo" userId="7ad53d33-15e9-47c1-8b7c-dafec9d54c0e" providerId="ADAL" clId="{1156EE14-AE7B-4572-B0C3-B77DA4838AA3}" dt="2021-11-18T16:33:59.113" v="5934" actId="478"/>
          <ac:spMkLst>
            <pc:docMk/>
            <pc:sldMk cId="598590776" sldId="289"/>
            <ac:spMk id="2" creationId="{19ABD030-692A-472B-835D-F3B0DD3FCD16}"/>
          </ac:spMkLst>
        </pc:spChg>
        <pc:spChg chg="mod">
          <ac:chgData name="Martinez-Fonseca, Eduardo" userId="7ad53d33-15e9-47c1-8b7c-dafec9d54c0e" providerId="ADAL" clId="{1156EE14-AE7B-4572-B0C3-B77DA4838AA3}" dt="2021-11-18T16:34:01.092" v="5936" actId="27636"/>
          <ac:spMkLst>
            <pc:docMk/>
            <pc:sldMk cId="598590776" sldId="289"/>
            <ac:spMk id="3" creationId="{2DDA9604-482D-47B9-8D09-98216DA4C060}"/>
          </ac:spMkLst>
        </pc:spChg>
      </pc:sldChg>
      <pc:sldChg chg="delSp modSp new mod">
        <pc:chgData name="Martinez-Fonseca, Eduardo" userId="7ad53d33-15e9-47c1-8b7c-dafec9d54c0e" providerId="ADAL" clId="{1156EE14-AE7B-4572-B0C3-B77DA4838AA3}" dt="2021-11-18T16:34:36.677" v="5961" actId="6549"/>
        <pc:sldMkLst>
          <pc:docMk/>
          <pc:sldMk cId="2022676259" sldId="290"/>
        </pc:sldMkLst>
        <pc:spChg chg="del">
          <ac:chgData name="Martinez-Fonseca, Eduardo" userId="7ad53d33-15e9-47c1-8b7c-dafec9d54c0e" providerId="ADAL" clId="{1156EE14-AE7B-4572-B0C3-B77DA4838AA3}" dt="2021-11-18T16:34:24.950" v="5938" actId="478"/>
          <ac:spMkLst>
            <pc:docMk/>
            <pc:sldMk cId="2022676259" sldId="290"/>
            <ac:spMk id="2" creationId="{CF1BE37C-D5BF-4366-AE28-175BEBD5B16C}"/>
          </ac:spMkLst>
        </pc:spChg>
        <pc:spChg chg="mod">
          <ac:chgData name="Martinez-Fonseca, Eduardo" userId="7ad53d33-15e9-47c1-8b7c-dafec9d54c0e" providerId="ADAL" clId="{1156EE14-AE7B-4572-B0C3-B77DA4838AA3}" dt="2021-11-18T16:34:36.677" v="5961" actId="6549"/>
          <ac:spMkLst>
            <pc:docMk/>
            <pc:sldMk cId="2022676259" sldId="290"/>
            <ac:spMk id="3" creationId="{CD4A52F0-D64A-4B51-86CE-A84A31580B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5A39C-FEF8-43F6-8651-BA254B197FE5}" type="datetimeFigureOut">
              <a:rPr lang="en-NL" smtClean="0"/>
              <a:t>17/11/2021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E4BBB-F2C4-4B65-8E6F-2B38F7199211}" type="slidenum">
              <a:rPr lang="en-NL" smtClean="0"/>
              <a:t>‹#›</a:t>
            </a:fld>
            <a:endParaRPr lang="en-NL"/>
          </a:p>
        </p:txBody>
      </p:sp>
    </p:spTree>
    <p:extLst>
      <p:ext uri="{BB962C8B-B14F-4D97-AF65-F5344CB8AC3E}">
        <p14:creationId xmlns:p14="http://schemas.microsoft.com/office/powerpoint/2010/main" val="35419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96221E5A-5AC1-E64C-B9E3-6905E8215164}" type="datetimeFigureOut">
              <a:rPr lang="es-ES" smtClean="0"/>
              <a:t>17/11/2021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6221E5A-5AC1-E64C-B9E3-6905E8215164}" type="datetimeFigureOut">
              <a:rPr lang="es-ES" smtClean="0"/>
              <a:t>17/11/2021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180197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6221E5A-5AC1-E64C-B9E3-6905E8215164}" type="datetimeFigureOut">
              <a:rPr lang="es-ES" smtClean="0"/>
              <a:t>17/11/2021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131563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6221E5A-5AC1-E64C-B9E3-6905E8215164}" type="datetimeFigureOut">
              <a:rPr lang="es-ES" smtClean="0"/>
              <a:t>17/11/2021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164976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6221E5A-5AC1-E64C-B9E3-6905E8215164}" type="datetimeFigureOut">
              <a:rPr lang="es-ES" smtClean="0"/>
              <a:t>17/11/2021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33646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96221E5A-5AC1-E64C-B9E3-6905E8215164}" type="datetimeFigureOut">
              <a:rPr lang="es-ES" smtClean="0"/>
              <a:t>17/11/2021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86102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6221E5A-5AC1-E64C-B9E3-6905E8215164}" type="datetimeFigureOut">
              <a:rPr lang="es-ES" smtClean="0"/>
              <a:t>17/11/2021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278722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6221E5A-5AC1-E64C-B9E3-6905E8215164}" type="datetimeFigureOut">
              <a:rPr lang="es-ES" smtClean="0"/>
              <a:t>17/11/2021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23366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6221E5A-5AC1-E64C-B9E3-6905E8215164}" type="datetimeFigureOut">
              <a:rPr lang="es-ES" smtClean="0"/>
              <a:t>17/11/2021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214517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6221E5A-5AC1-E64C-B9E3-6905E8215164}" type="datetimeFigureOut">
              <a:rPr lang="es-ES" smtClean="0"/>
              <a:t>17/11/2021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46870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endParaRPr lang="es-ES"/>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6221E5A-5AC1-E64C-B9E3-6905E8215164}" type="datetimeFigureOut">
              <a:rPr lang="es-ES" smtClean="0"/>
              <a:t>17/11/2021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EEABA9F-877F-014B-8C9F-F4E96F683FB9}" type="slidenum">
              <a:rPr lang="es-ES" smtClean="0"/>
              <a:t>‹#›</a:t>
            </a:fld>
            <a:endParaRPr lang="es-ES"/>
          </a:p>
        </p:txBody>
      </p:sp>
    </p:spTree>
    <p:extLst>
      <p:ext uri="{BB962C8B-B14F-4D97-AF65-F5344CB8AC3E}">
        <p14:creationId xmlns:p14="http://schemas.microsoft.com/office/powerpoint/2010/main" val="110151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21E5A-5AC1-E64C-B9E3-6905E8215164}" type="datetimeFigureOut">
              <a:rPr lang="es-ES" smtClean="0"/>
              <a:t>17/11/2021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ABA9F-877F-014B-8C9F-F4E96F683FB9}" type="slidenum">
              <a:rPr lang="es-ES" smtClean="0"/>
              <a:t>‹#›</a:t>
            </a:fld>
            <a:endParaRPr lang="es-E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conomist.com/leaders/2017/05/06/the-worlds-most-valuable-resource-is-no-longer-oil-but-data"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youtube.com/watch?v=Yn8WGaO__ak" TargetMode="External"/><Relationship Id="rId4" Type="http://schemas.openxmlformats.org/officeDocument/2006/relationships/hyperlink" Target="https://powerbi.microsoft.com/es-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owerbi.microsoft.com/en-us/what-is-power-bi/" TargetMode="External"/><Relationship Id="rId2" Type="http://schemas.openxmlformats.org/officeDocument/2006/relationships/hyperlink" Target="https://www.economist.com/leaders/2017/05/06/the-worlds-most-valuable-resource-is-no-longer-oil-but-data" TargetMode="External"/><Relationship Id="rId1" Type="http://schemas.openxmlformats.org/officeDocument/2006/relationships/slideLayout" Target="../slideLayouts/slideLayout2.xml"/><Relationship Id="rId4" Type="http://schemas.openxmlformats.org/officeDocument/2006/relationships/hyperlink" Target="https://www.youtube.com/watch?v=3xGLc-zz9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forbes.com/sites/bernardmarr/2018/08/13/the-4th-industrial-revolution-is-here-are-you-ready/?sh=3650efd4628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orbes.com/sites/bernardmarr/2018/08/13/the-4th-industrial-revolution-is-here-are-you-ready/?sh=3650efd4628b"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lantempowerment.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lantempowerment.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F679-AC53-4C0A-81C6-E57B5787138C}"/>
              </a:ext>
            </a:extLst>
          </p:cNvPr>
          <p:cNvSpPr>
            <a:spLocks noGrp="1"/>
          </p:cNvSpPr>
          <p:nvPr>
            <p:ph type="title"/>
          </p:nvPr>
        </p:nvSpPr>
        <p:spPr/>
        <p:txBody>
          <a:bodyPr/>
          <a:lstStyle/>
          <a:p>
            <a:r>
              <a:rPr lang="es-MX" b="1" dirty="0"/>
              <a:t>Comentarios Generales</a:t>
            </a:r>
            <a:endParaRPr lang="en-NL" b="1" dirty="0"/>
          </a:p>
        </p:txBody>
      </p:sp>
      <p:sp>
        <p:nvSpPr>
          <p:cNvPr id="3" name="Content Placeholder 2">
            <a:extLst>
              <a:ext uri="{FF2B5EF4-FFF2-40B4-BE49-F238E27FC236}">
                <a16:creationId xmlns:a16="http://schemas.microsoft.com/office/drawing/2014/main" id="{D398608B-6251-4BE7-B8B0-24540E7E2519}"/>
              </a:ext>
            </a:extLst>
          </p:cNvPr>
          <p:cNvSpPr>
            <a:spLocks noGrp="1"/>
          </p:cNvSpPr>
          <p:nvPr>
            <p:ph idx="1"/>
          </p:nvPr>
        </p:nvSpPr>
        <p:spPr/>
        <p:txBody>
          <a:bodyPr>
            <a:normAutofit fontScale="92500"/>
          </a:bodyPr>
          <a:lstStyle/>
          <a:p>
            <a:pPr marL="457200" indent="-457200">
              <a:buFont typeface="+mj-lt"/>
              <a:buAutoNum type="arabicPeriod"/>
            </a:pPr>
            <a:r>
              <a:rPr lang="es-ES" sz="2400" dirty="0"/>
              <a:t>Hay diferentes tamaños y tipos de fuente – Usar máximo 2 y teniendo una buena arquitectura, por ejemplo: títulos con uno, texto con otro, además de tener cuidado con la alineación de textos, espacios tanto verticales como horizontales). En general la letra esta muy pequeña, podemos intentar subirle 2-3 puntos a todos los textos.</a:t>
            </a:r>
          </a:p>
          <a:p>
            <a:pPr marL="457200" indent="-457200">
              <a:buFont typeface="+mj-lt"/>
              <a:buAutoNum type="arabicPeriod"/>
            </a:pPr>
            <a:r>
              <a:rPr lang="es-ES" sz="2400" dirty="0"/>
              <a:t>Que las imágenes sigan el mismo </a:t>
            </a:r>
            <a:r>
              <a:rPr lang="es-ES" sz="2400" dirty="0" err="1"/>
              <a:t>layout</a:t>
            </a:r>
            <a:r>
              <a:rPr lang="es-ES" sz="2400" dirty="0"/>
              <a:t> (si es blanco y negro, todo igual. lo mismo con mezcla de verdes) </a:t>
            </a:r>
          </a:p>
          <a:p>
            <a:pPr marL="457200" indent="-457200">
              <a:buFont typeface="+mj-lt"/>
              <a:buAutoNum type="arabicPeriod"/>
            </a:pPr>
            <a:r>
              <a:rPr lang="es-ES" sz="2400" dirty="0"/>
              <a:t>Hay mucho espacio entre las secciones cuando </a:t>
            </a:r>
            <a:r>
              <a:rPr lang="es-ES" sz="2400" dirty="0" err="1"/>
              <a:t>scrolling-down</a:t>
            </a:r>
            <a:r>
              <a:rPr lang="es-ES" sz="2400" dirty="0"/>
              <a:t>, mejorar acomodando los tamaños de todo en general.</a:t>
            </a:r>
          </a:p>
          <a:p>
            <a:pPr marL="457200" indent="-457200">
              <a:buFont typeface="+mj-lt"/>
              <a:buAutoNum type="arabicPeriod"/>
            </a:pPr>
            <a:r>
              <a:rPr lang="es-ES" sz="2400" dirty="0"/>
              <a:t>Aprovechemos bien el contraste de negro y verde. Hay espacios donde necesitamos revisar el juego de esos dos colores (También para las imágenes e ilustraciones).</a:t>
            </a:r>
          </a:p>
          <a:p>
            <a:pPr marL="457200" indent="-457200">
              <a:buFont typeface="+mj-lt"/>
              <a:buAutoNum type="arabicPeriod"/>
            </a:pPr>
            <a:r>
              <a:rPr lang="es-ES" sz="2400" dirty="0"/>
              <a:t>Tener cuidado que todos los elementos estén funcionando proporcionalmente. Cuando reducimos el porcentaje de pantalla se pierde alineación.</a:t>
            </a:r>
          </a:p>
          <a:p>
            <a:pPr lvl="1"/>
            <a:endParaRPr lang="es-ES" dirty="0"/>
          </a:p>
          <a:p>
            <a:endParaRPr lang="en-NL" dirty="0"/>
          </a:p>
        </p:txBody>
      </p:sp>
    </p:spTree>
    <p:extLst>
      <p:ext uri="{BB962C8B-B14F-4D97-AF65-F5344CB8AC3E}">
        <p14:creationId xmlns:p14="http://schemas.microsoft.com/office/powerpoint/2010/main" val="169798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CCA81C-3BAE-4928-A42B-09742AC7BE6B}"/>
              </a:ext>
            </a:extLst>
          </p:cNvPr>
          <p:cNvSpPr txBox="1"/>
          <p:nvPr/>
        </p:nvSpPr>
        <p:spPr>
          <a:xfrm>
            <a:off x="2375339" y="1650124"/>
            <a:ext cx="8891752" cy="2308324"/>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r>
              <a:rPr lang="es-ES" b="1" dirty="0">
                <a:solidFill>
                  <a:srgbClr val="000000"/>
                </a:solidFill>
                <a:latin typeface="Calibri" panose="020F0502020204030204" pitchFamily="34" charset="0"/>
              </a:rPr>
              <a:t>LEAFY GREENS &amp; CANNABIS</a:t>
            </a:r>
          </a:p>
          <a:p>
            <a:endParaRPr lang="es-ES" sz="1800" b="1" i="0" u="none" strike="noStrike" dirty="0">
              <a:solidFill>
                <a:srgbClr val="000000"/>
              </a:solidFill>
              <a:effectLst/>
              <a:latin typeface="Calibri" panose="020F0502020204030204" pitchFamily="34" charset="0"/>
            </a:endParaRPr>
          </a:p>
          <a:p>
            <a:pPr marL="285750" indent="-285750">
              <a:buFontTx/>
              <a:buChar char="-"/>
            </a:pPr>
            <a:r>
              <a:rPr lang="en-GB" sz="1800" i="0" u="none" strike="noStrike" dirty="0">
                <a:solidFill>
                  <a:srgbClr val="000000"/>
                </a:solidFill>
                <a:effectLst/>
                <a:latin typeface="Calibri" panose="020F0502020204030204" pitchFamily="34" charset="0"/>
              </a:rPr>
              <a:t>Professional experience in industrialized horticulture operations.</a:t>
            </a:r>
          </a:p>
          <a:p>
            <a:pPr marL="285750" indent="-285750">
              <a:buFontTx/>
              <a:buChar char="-"/>
            </a:pPr>
            <a:r>
              <a:rPr lang="en-GB" sz="1800" i="0" u="none" strike="noStrike" dirty="0">
                <a:solidFill>
                  <a:srgbClr val="000000"/>
                </a:solidFill>
                <a:effectLst/>
                <a:latin typeface="Calibri" panose="020F0502020204030204" pitchFamily="34" charset="0"/>
              </a:rPr>
              <a:t>Deep understanding of the cannabis industry and the international Compliance regulations.  </a:t>
            </a:r>
          </a:p>
          <a:p>
            <a:pPr marL="285750" indent="-285750">
              <a:buFontTx/>
              <a:buChar char="-"/>
            </a:pPr>
            <a:r>
              <a:rPr lang="en-GB" dirty="0">
                <a:solidFill>
                  <a:srgbClr val="000000"/>
                </a:solidFill>
                <a:latin typeface="Calibri" panose="020F0502020204030204" pitchFamily="34" charset="0"/>
              </a:rPr>
              <a:t>S</a:t>
            </a:r>
            <a:r>
              <a:rPr lang="en-GB" sz="1800" i="0" u="none" strike="noStrike" dirty="0">
                <a:solidFill>
                  <a:srgbClr val="000000"/>
                </a:solidFill>
                <a:effectLst/>
                <a:latin typeface="Calibri" panose="020F0502020204030204" pitchFamily="34" charset="0"/>
              </a:rPr>
              <a:t>pecialized advice on business and financial models preparation and transformation.</a:t>
            </a:r>
            <a:endParaRPr lang="es-ES" sz="180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2691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5204"/>
          <a:stretch/>
        </p:blipFill>
        <p:spPr>
          <a:xfrm>
            <a:off x="346841" y="773674"/>
            <a:ext cx="7231118" cy="5054312"/>
          </a:xfrm>
          <a:prstGeom prst="rect">
            <a:avLst/>
          </a:prstGeom>
        </p:spPr>
      </p:pic>
      <p:sp>
        <p:nvSpPr>
          <p:cNvPr id="3" name="TextBox 2">
            <a:extLst>
              <a:ext uri="{FF2B5EF4-FFF2-40B4-BE49-F238E27FC236}">
                <a16:creationId xmlns:a16="http://schemas.microsoft.com/office/drawing/2014/main" id="{17541231-A693-4D47-B56E-678A3D160383}"/>
              </a:ext>
            </a:extLst>
          </p:cNvPr>
          <p:cNvSpPr txBox="1"/>
          <p:nvPr/>
        </p:nvSpPr>
        <p:spPr>
          <a:xfrm>
            <a:off x="7872248" y="2146668"/>
            <a:ext cx="3731173" cy="3139321"/>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sz="1800" b="1" i="0" u="none" strike="noStrike" dirty="0">
              <a:solidFill>
                <a:srgbClr val="000000"/>
              </a:solidFill>
              <a:effectLst/>
              <a:latin typeface="Calibri" panose="020F0502020204030204" pitchFamily="34" charset="0"/>
            </a:endParaRPr>
          </a:p>
          <a:p>
            <a:r>
              <a:rPr lang="es-ES" b="1" dirty="0">
                <a:solidFill>
                  <a:srgbClr val="000000"/>
                </a:solidFill>
                <a:latin typeface="Calibri" panose="020F0502020204030204" pitchFamily="34" charset="0"/>
              </a:rPr>
              <a:t>ENSAMBLAJE ESTRATÉGICO</a:t>
            </a:r>
          </a:p>
          <a:p>
            <a:endParaRPr lang="es-ES" b="1" dirty="0">
              <a:solidFill>
                <a:srgbClr val="000000"/>
              </a:solidFill>
              <a:latin typeface="Calibri" panose="020F0502020204030204" pitchFamily="34" charset="0"/>
            </a:endParaRPr>
          </a:p>
          <a:p>
            <a:r>
              <a:rPr lang="es-ES" sz="1800" b="0" i="0" u="none" strike="noStrike" dirty="0">
                <a:solidFill>
                  <a:srgbClr val="000000"/>
                </a:solidFill>
                <a:effectLst/>
                <a:latin typeface="Calibri" panose="020F0502020204030204" pitchFamily="34" charset="0"/>
              </a:rPr>
              <a:t>Servicios de integración estratégica y ensamblaje de una cadena adecuada de proveeduría, basada en nuestra red de socios de clase mundial para servicios, insumos y tecnología que facilite la transformación y operación </a:t>
            </a:r>
            <a:r>
              <a:rPr lang="es-MX" dirty="0">
                <a:solidFill>
                  <a:srgbClr val="000000"/>
                </a:solidFill>
                <a:latin typeface="Calibri" panose="020F0502020204030204" pitchFamily="34" charset="0"/>
              </a:rPr>
              <a:t> profesional </a:t>
            </a:r>
            <a:r>
              <a:rPr lang="es-ES" sz="1800" b="0" i="0" u="none" strike="noStrike" dirty="0">
                <a:solidFill>
                  <a:srgbClr val="000000"/>
                </a:solidFill>
                <a:effectLst/>
                <a:latin typeface="Calibri" panose="020F0502020204030204" pitchFamily="34" charset="0"/>
              </a:rPr>
              <a:t>de tu negocio. </a:t>
            </a:r>
            <a:endParaRPr lang="en-NL" dirty="0"/>
          </a:p>
        </p:txBody>
      </p:sp>
    </p:spTree>
    <p:extLst>
      <p:ext uri="{BB962C8B-B14F-4D97-AF65-F5344CB8AC3E}">
        <p14:creationId xmlns:p14="http://schemas.microsoft.com/office/powerpoint/2010/main" val="193747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0C6DFA-C1D4-4C8F-827C-189D65B6B7B3}"/>
              </a:ext>
            </a:extLst>
          </p:cNvPr>
          <p:cNvSpPr txBox="1"/>
          <p:nvPr/>
        </p:nvSpPr>
        <p:spPr>
          <a:xfrm>
            <a:off x="1513490" y="2146668"/>
            <a:ext cx="10089931" cy="2031325"/>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sz="1800" b="1" i="0" u="none" strike="noStrike" dirty="0">
              <a:solidFill>
                <a:srgbClr val="000000"/>
              </a:solidFill>
              <a:effectLst/>
              <a:latin typeface="Calibri" panose="020F0502020204030204" pitchFamily="34" charset="0"/>
            </a:endParaRPr>
          </a:p>
          <a:p>
            <a:r>
              <a:rPr lang="es-ES" b="1" dirty="0">
                <a:solidFill>
                  <a:srgbClr val="000000"/>
                </a:solidFill>
                <a:latin typeface="Calibri" panose="020F0502020204030204" pitchFamily="34" charset="0"/>
              </a:rPr>
              <a:t>STRATEGIC SOURCING </a:t>
            </a:r>
          </a:p>
          <a:p>
            <a:endParaRPr lang="es-ES" dirty="0">
              <a:solidFill>
                <a:srgbClr val="000000"/>
              </a:solidFill>
              <a:latin typeface="Calibri" panose="020F0502020204030204" pitchFamily="34" charset="0"/>
            </a:endParaRPr>
          </a:p>
          <a:p>
            <a:r>
              <a:rPr lang="en-GB" dirty="0"/>
              <a:t>Strategic sourcing and integration services for an adequate supply chain, based on our network of world-class partners of services, supplies and technology that facilitate the transformation and professional operation of your business.</a:t>
            </a:r>
            <a:endParaRPr lang="en-NL" dirty="0"/>
          </a:p>
        </p:txBody>
      </p:sp>
    </p:spTree>
    <p:extLst>
      <p:ext uri="{BB962C8B-B14F-4D97-AF65-F5344CB8AC3E}">
        <p14:creationId xmlns:p14="http://schemas.microsoft.com/office/powerpoint/2010/main" val="1291427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55B1B-8568-40CA-9345-72F0663500CB}"/>
              </a:ext>
            </a:extLst>
          </p:cNvPr>
          <p:cNvPicPr>
            <a:picLocks noChangeAspect="1"/>
          </p:cNvPicPr>
          <p:nvPr/>
        </p:nvPicPr>
        <p:blipFill>
          <a:blip r:embed="rId2"/>
          <a:stretch>
            <a:fillRect/>
          </a:stretch>
        </p:blipFill>
        <p:spPr>
          <a:xfrm>
            <a:off x="625642" y="620665"/>
            <a:ext cx="10900611" cy="2762740"/>
          </a:xfrm>
          <a:prstGeom prst="rect">
            <a:avLst/>
          </a:prstGeom>
        </p:spPr>
      </p:pic>
      <p:sp>
        <p:nvSpPr>
          <p:cNvPr id="6" name="TextBox 5">
            <a:extLst>
              <a:ext uri="{FF2B5EF4-FFF2-40B4-BE49-F238E27FC236}">
                <a16:creationId xmlns:a16="http://schemas.microsoft.com/office/drawing/2014/main" id="{97F55131-261A-4B02-89C0-DC20A5E990B4}"/>
              </a:ext>
            </a:extLst>
          </p:cNvPr>
          <p:cNvSpPr txBox="1"/>
          <p:nvPr/>
        </p:nvSpPr>
        <p:spPr>
          <a:xfrm>
            <a:off x="714703" y="4082714"/>
            <a:ext cx="10131973" cy="2308324"/>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r>
              <a:rPr lang="es-ES" b="1" dirty="0">
                <a:solidFill>
                  <a:srgbClr val="000000"/>
                </a:solidFill>
                <a:latin typeface="Calibri" panose="020F0502020204030204" pitchFamily="34" charset="0"/>
              </a:rPr>
              <a:t>ADMINISTRACIÓN DE PROYECTOS</a:t>
            </a:r>
            <a:endParaRPr lang="es-ES" sz="1800" b="1" i="0" u="none" strike="noStrike" dirty="0">
              <a:solidFill>
                <a:srgbClr val="000000"/>
              </a:solidFill>
              <a:effectLst/>
              <a:latin typeface="Calibri" panose="020F0502020204030204" pitchFamily="34" charset="0"/>
            </a:endParaRPr>
          </a:p>
          <a:p>
            <a:endParaRPr lang="es-ES" dirty="0">
              <a:solidFill>
                <a:srgbClr val="000000"/>
              </a:solidFill>
              <a:latin typeface="Calibri" panose="020F0502020204030204" pitchFamily="34" charset="0"/>
            </a:endParaRPr>
          </a:p>
          <a:p>
            <a:r>
              <a:rPr lang="es-ES" dirty="0">
                <a:solidFill>
                  <a:srgbClr val="000000"/>
                </a:solidFill>
                <a:latin typeface="Calibri" panose="020F0502020204030204" pitchFamily="34" charset="0"/>
              </a:rPr>
              <a:t>- </a:t>
            </a:r>
            <a:r>
              <a:rPr lang="es-ES" sz="1800" b="0" i="0" u="none" strike="noStrike" dirty="0">
                <a:solidFill>
                  <a:srgbClr val="000000"/>
                </a:solidFill>
                <a:effectLst/>
                <a:latin typeface="Calibri" panose="020F0502020204030204" pitchFamily="34" charset="0"/>
              </a:rPr>
              <a:t>Metodología 360: Diseño, aterrizaje, supervisión y seguimiento de nuestras propuestas de proyecto.</a:t>
            </a:r>
          </a:p>
          <a:p>
            <a:r>
              <a:rPr lang="es-ES" sz="1800" b="0" i="0" u="none" strike="noStrike" dirty="0">
                <a:solidFill>
                  <a:srgbClr val="000000"/>
                </a:solidFill>
                <a:effectLst/>
                <a:latin typeface="Calibri" panose="020F0502020204030204" pitchFamily="34" charset="0"/>
              </a:rPr>
              <a:t>- Equipo de confianza sobre el terreno que te ayude a lograr las metas exitosamente.</a:t>
            </a:r>
          </a:p>
          <a:p>
            <a:pPr marL="285750" indent="-285750">
              <a:buFontTx/>
              <a:buChar char="-"/>
            </a:pPr>
            <a:r>
              <a:rPr lang="es-ES" dirty="0">
                <a:solidFill>
                  <a:srgbClr val="000000"/>
                </a:solidFill>
                <a:latin typeface="Calibri" panose="020F0502020204030204" pitchFamily="34" charset="0"/>
              </a:rPr>
              <a:t>Administración de proveeduría y preparación de licitaciones.</a:t>
            </a:r>
          </a:p>
          <a:p>
            <a:pPr marL="285750" indent="-285750">
              <a:buFontTx/>
              <a:buChar char="-"/>
            </a:pPr>
            <a:r>
              <a:rPr lang="es-ES" sz="1800" b="0" i="0" u="none" strike="noStrike" dirty="0">
                <a:solidFill>
                  <a:srgbClr val="000000"/>
                </a:solidFill>
                <a:effectLst/>
                <a:latin typeface="Calibri" panose="020F0502020204030204" pitchFamily="34" charset="0"/>
              </a:rPr>
              <a:t>Sesiones de seguimiento para adopción y uso correcto de herramientas y sistemas con tu equipo. </a:t>
            </a:r>
          </a:p>
        </p:txBody>
      </p:sp>
    </p:spTree>
    <p:extLst>
      <p:ext uri="{BB962C8B-B14F-4D97-AF65-F5344CB8AC3E}">
        <p14:creationId xmlns:p14="http://schemas.microsoft.com/office/powerpoint/2010/main" val="847149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F714E9-1865-498C-9AB8-577D6D192732}"/>
              </a:ext>
            </a:extLst>
          </p:cNvPr>
          <p:cNvSpPr txBox="1"/>
          <p:nvPr/>
        </p:nvSpPr>
        <p:spPr>
          <a:xfrm>
            <a:off x="1460938" y="1828800"/>
            <a:ext cx="9385738" cy="2862322"/>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pPr rtl="0"/>
            <a:endParaRPr lang="en-GB" b="1" dirty="0">
              <a:solidFill>
                <a:srgbClr val="000000"/>
              </a:solidFill>
              <a:effectLst/>
            </a:endParaRPr>
          </a:p>
          <a:p>
            <a:pPr rtl="0"/>
            <a:r>
              <a:rPr lang="en-GB" b="1" dirty="0">
                <a:solidFill>
                  <a:srgbClr val="000000"/>
                </a:solidFill>
                <a:effectLst/>
              </a:rPr>
              <a:t>PROJECT MANAGEMENT</a:t>
            </a:r>
          </a:p>
          <a:p>
            <a:pPr marL="285750" indent="-285750" rtl="0">
              <a:buFontTx/>
              <a:buChar char="-"/>
            </a:pPr>
            <a:endParaRPr lang="en-GB" dirty="0">
              <a:solidFill>
                <a:srgbClr val="000000"/>
              </a:solidFill>
              <a:effectLst/>
            </a:endParaRPr>
          </a:p>
          <a:p>
            <a:pPr marL="285750" indent="-285750" rtl="0">
              <a:buFontTx/>
              <a:buChar char="-"/>
            </a:pPr>
            <a:r>
              <a:rPr lang="en-GB" dirty="0">
                <a:solidFill>
                  <a:srgbClr val="000000"/>
                </a:solidFill>
                <a:effectLst/>
              </a:rPr>
              <a:t>360 Methodology: Design, landing, supervision and monitoring of our project proposals.</a:t>
            </a:r>
          </a:p>
          <a:p>
            <a:pPr marL="285750" indent="-285750" rtl="0">
              <a:buFontTx/>
              <a:buChar char="-"/>
            </a:pPr>
            <a:r>
              <a:rPr lang="en-GB" dirty="0">
                <a:solidFill>
                  <a:srgbClr val="000000"/>
                </a:solidFill>
                <a:effectLst/>
              </a:rPr>
              <a:t>Reliable team on the ground that helps you to successfully achieve your goals.</a:t>
            </a:r>
          </a:p>
          <a:p>
            <a:pPr marL="285750" indent="-285750" rtl="0">
              <a:buFontTx/>
              <a:buChar char="-"/>
            </a:pPr>
            <a:r>
              <a:rPr lang="en-GB" dirty="0">
                <a:solidFill>
                  <a:srgbClr val="000000"/>
                </a:solidFill>
                <a:effectLst/>
              </a:rPr>
              <a:t>Supplier management and preparation of tenders.</a:t>
            </a:r>
          </a:p>
          <a:p>
            <a:pPr marL="285750" indent="-285750" rtl="0">
              <a:buFontTx/>
              <a:buChar char="-"/>
            </a:pPr>
            <a:r>
              <a:rPr lang="en-GB" dirty="0">
                <a:solidFill>
                  <a:srgbClr val="000000"/>
                </a:solidFill>
                <a:effectLst/>
              </a:rPr>
              <a:t>Follow-up workshops for the adoption and correct use of tools and systems with your team. </a:t>
            </a:r>
          </a:p>
          <a:p>
            <a:pPr marL="285750" indent="-285750">
              <a:buFontTx/>
              <a:buChar char="-"/>
            </a:pPr>
            <a:endParaRPr lang="es-ES"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014254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3800"/>
          <a:stretch/>
        </p:blipFill>
        <p:spPr>
          <a:xfrm>
            <a:off x="338522" y="1317787"/>
            <a:ext cx="6650858" cy="4597456"/>
          </a:xfrm>
          <a:prstGeom prst="rect">
            <a:avLst/>
          </a:prstGeom>
        </p:spPr>
      </p:pic>
      <p:sp>
        <p:nvSpPr>
          <p:cNvPr id="2" name="TextBox 1">
            <a:extLst>
              <a:ext uri="{FF2B5EF4-FFF2-40B4-BE49-F238E27FC236}">
                <a16:creationId xmlns:a16="http://schemas.microsoft.com/office/drawing/2014/main" id="{928EEBBF-9C3F-46D8-957C-F22D51B492F7}"/>
              </a:ext>
            </a:extLst>
          </p:cNvPr>
          <p:cNvSpPr txBox="1"/>
          <p:nvPr/>
        </p:nvSpPr>
        <p:spPr>
          <a:xfrm>
            <a:off x="7462345" y="1492856"/>
            <a:ext cx="3731173" cy="4247317"/>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r>
              <a:rPr lang="es-ES" b="1" dirty="0">
                <a:solidFill>
                  <a:srgbClr val="000000"/>
                </a:solidFill>
                <a:latin typeface="Calibri" panose="020F0502020204030204" pitchFamily="34" charset="0"/>
              </a:rPr>
              <a:t>TRANSFORMACIÓN DIGITAL </a:t>
            </a:r>
            <a:endParaRPr lang="es-ES" sz="1800" b="1" i="0" u="none" strike="noStrike" dirty="0">
              <a:solidFill>
                <a:srgbClr val="000000"/>
              </a:solidFill>
              <a:effectLst/>
              <a:latin typeface="Calibri" panose="020F0502020204030204" pitchFamily="34" charset="0"/>
            </a:endParaRPr>
          </a:p>
          <a:p>
            <a:endParaRPr lang="es-ES" sz="1800" b="0" i="0" u="none" strike="noStrike" dirty="0">
              <a:solidFill>
                <a:srgbClr val="000000"/>
              </a:solidFill>
              <a:effectLst/>
              <a:latin typeface="Calibri" panose="020F0502020204030204" pitchFamily="34" charset="0"/>
            </a:endParaRPr>
          </a:p>
          <a:p>
            <a:r>
              <a:rPr lang="es-ES" sz="1800" b="0" i="0" u="none" strike="noStrike" dirty="0">
                <a:solidFill>
                  <a:srgbClr val="000000"/>
                </a:solidFill>
                <a:effectLst/>
                <a:latin typeface="Calibri" panose="020F0502020204030204" pitchFamily="34" charset="0"/>
              </a:rPr>
              <a:t>Diseñamos e implementamos sistemas digitales integrados por medio de tecnologías aplicadas y administración de datos, que funcionen como activos del modelo de negocio de la  empresa, desbloqueando fuentes de valor (mayor rendimiento, eficiencia, transparencia, etc.) para operarios</a:t>
            </a:r>
            <a:r>
              <a:rPr lang="es-ES" dirty="0">
                <a:solidFill>
                  <a:srgbClr val="000000"/>
                </a:solidFill>
                <a:latin typeface="Calibri" panose="020F0502020204030204" pitchFamily="34" charset="0"/>
              </a:rPr>
              <a:t>, administradores e inversionistas</a:t>
            </a:r>
            <a:r>
              <a:rPr lang="es-ES" sz="1800" b="0" i="0" u="none" strike="noStrike" dirty="0">
                <a:solidFill>
                  <a:srgbClr val="000000"/>
                </a:solidFill>
                <a:effectLst/>
                <a:latin typeface="Calibri" panose="020F0502020204030204" pitchFamily="34" charset="0"/>
              </a:rPr>
              <a:t>.</a:t>
            </a:r>
          </a:p>
          <a:p>
            <a:endParaRPr lang="en-NL" dirty="0"/>
          </a:p>
        </p:txBody>
      </p:sp>
    </p:spTree>
    <p:extLst>
      <p:ext uri="{BB962C8B-B14F-4D97-AF65-F5344CB8AC3E}">
        <p14:creationId xmlns:p14="http://schemas.microsoft.com/office/powerpoint/2010/main" val="75239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178F19-707F-4785-8B02-B31224331108}"/>
              </a:ext>
            </a:extLst>
          </p:cNvPr>
          <p:cNvSpPr txBox="1"/>
          <p:nvPr/>
        </p:nvSpPr>
        <p:spPr>
          <a:xfrm>
            <a:off x="1902373" y="1492856"/>
            <a:ext cx="9291146" cy="2862322"/>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endParaRPr lang="es-ES" dirty="0">
              <a:solidFill>
                <a:srgbClr val="000000"/>
              </a:solidFill>
              <a:latin typeface="Calibri" panose="020F0502020204030204" pitchFamily="34" charset="0"/>
            </a:endParaRPr>
          </a:p>
          <a:p>
            <a:r>
              <a:rPr lang="en-GB" sz="1800" b="1" i="0" u="none" strike="noStrike" dirty="0">
                <a:solidFill>
                  <a:srgbClr val="000000"/>
                </a:solidFill>
                <a:effectLst/>
                <a:latin typeface="Calibri" panose="020F0502020204030204" pitchFamily="34" charset="0"/>
              </a:rPr>
              <a:t>DIGITAL TRANSFORMATION</a:t>
            </a:r>
          </a:p>
          <a:p>
            <a:endParaRPr lang="en-GB" sz="1800" b="1" i="0" u="none" strike="noStrike" dirty="0">
              <a:solidFill>
                <a:srgbClr val="000000"/>
              </a:solidFill>
              <a:effectLst/>
              <a:latin typeface="Calibri" panose="020F0502020204030204" pitchFamily="34" charset="0"/>
            </a:endParaRPr>
          </a:p>
          <a:p>
            <a:r>
              <a:rPr lang="en-GB" dirty="0">
                <a:solidFill>
                  <a:srgbClr val="000000"/>
                </a:solidFill>
                <a:latin typeface="Calibri" panose="020F0502020204030204" pitchFamily="34" charset="0"/>
              </a:rPr>
              <a:t>D</a:t>
            </a:r>
            <a:r>
              <a:rPr lang="en-GB" sz="1800" b="0" i="0" u="none" strike="noStrike" dirty="0">
                <a:solidFill>
                  <a:srgbClr val="000000"/>
                </a:solidFill>
                <a:effectLst/>
                <a:latin typeface="Calibri" panose="020F0502020204030204" pitchFamily="34" charset="0"/>
              </a:rPr>
              <a:t>esign and implementation of integrated digital systems through applied technologies and data management, which function as assets of the company's business model, unlocking sources of value (higher performance, efficiency, transparency, etc.) for operators, administrators and investors.</a:t>
            </a:r>
            <a:endParaRPr lang="es-ES" sz="1800" b="0" i="0" u="none" strike="noStrike" dirty="0">
              <a:solidFill>
                <a:srgbClr val="000000"/>
              </a:solidFill>
              <a:effectLst/>
              <a:latin typeface="Calibri" panose="020F0502020204030204" pitchFamily="34" charset="0"/>
            </a:endParaRPr>
          </a:p>
          <a:p>
            <a:endParaRPr lang="en-NL" dirty="0"/>
          </a:p>
        </p:txBody>
      </p:sp>
    </p:spTree>
    <p:extLst>
      <p:ext uri="{BB962C8B-B14F-4D97-AF65-F5344CB8AC3E}">
        <p14:creationId xmlns:p14="http://schemas.microsoft.com/office/powerpoint/2010/main" val="150718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5239" r="5435"/>
          <a:stretch/>
        </p:blipFill>
        <p:spPr>
          <a:xfrm>
            <a:off x="0" y="1136506"/>
            <a:ext cx="6737131" cy="4753153"/>
          </a:xfrm>
          <a:prstGeom prst="rect">
            <a:avLst/>
          </a:prstGeom>
        </p:spPr>
      </p:pic>
      <p:sp>
        <p:nvSpPr>
          <p:cNvPr id="3" name="TextBox 2">
            <a:extLst>
              <a:ext uri="{FF2B5EF4-FFF2-40B4-BE49-F238E27FC236}">
                <a16:creationId xmlns:a16="http://schemas.microsoft.com/office/drawing/2014/main" id="{6D7D6142-14BF-4A00-B4C8-89D11BFA898E}"/>
              </a:ext>
            </a:extLst>
          </p:cNvPr>
          <p:cNvSpPr txBox="1"/>
          <p:nvPr/>
        </p:nvSpPr>
        <p:spPr>
          <a:xfrm>
            <a:off x="7315201" y="889843"/>
            <a:ext cx="4151586" cy="4801314"/>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dirty="0">
              <a:solidFill>
                <a:srgbClr val="000000"/>
              </a:solidFill>
              <a:latin typeface="Calibri" panose="020F0502020204030204" pitchFamily="34" charset="0"/>
            </a:endParaRPr>
          </a:p>
          <a:p>
            <a:r>
              <a:rPr lang="es-ES" b="1" dirty="0">
                <a:solidFill>
                  <a:srgbClr val="000000"/>
                </a:solidFill>
                <a:latin typeface="Calibri" panose="020F0502020204030204" pitchFamily="34" charset="0"/>
              </a:rPr>
              <a:t>INTELIGENCIA DE NEGOCIOS </a:t>
            </a:r>
          </a:p>
          <a:p>
            <a:endParaRPr lang="es-ES" dirty="0">
              <a:solidFill>
                <a:srgbClr val="000000"/>
              </a:solidFill>
              <a:latin typeface="Calibri" panose="020F0502020204030204" pitchFamily="34" charset="0"/>
            </a:endParaRPr>
          </a:p>
          <a:p>
            <a:r>
              <a:rPr lang="es-ES" sz="1800" b="0" i="0" u="none" strike="noStrike" dirty="0">
                <a:solidFill>
                  <a:srgbClr val="000000"/>
                </a:solidFill>
                <a:effectLst/>
                <a:latin typeface="Calibri" panose="020F0502020204030204" pitchFamily="34" charset="0"/>
              </a:rPr>
              <a:t>El manejo avanzado de datos, actualmente reconocidos por expertos como </a:t>
            </a:r>
            <a:r>
              <a:rPr lang="es-ES" sz="1800" b="0" i="0" u="sng" strike="noStrike" dirty="0">
                <a:solidFill>
                  <a:srgbClr val="1155CC"/>
                </a:solidFill>
                <a:effectLst/>
                <a:latin typeface="Calibri" panose="020F0502020204030204" pitchFamily="34" charset="0"/>
                <a:hlinkClick r:id="rId3"/>
              </a:rPr>
              <a:t>"el nuevo petróleo"</a:t>
            </a:r>
            <a:r>
              <a:rPr lang="es-ES" sz="1800" b="0" i="0" u="none" strike="noStrike" dirty="0">
                <a:solidFill>
                  <a:srgbClr val="000000"/>
                </a:solidFill>
                <a:effectLst/>
                <a:latin typeface="Calibri" panose="020F0502020204030204" pitchFamily="34" charset="0"/>
              </a:rPr>
              <a:t>, es la base de la transformación hacia negocios más inteligentes.</a:t>
            </a:r>
          </a:p>
          <a:p>
            <a:r>
              <a:rPr lang="es-ES" dirty="0">
                <a:solidFill>
                  <a:srgbClr val="000000"/>
                </a:solidFill>
                <a:latin typeface="Calibri" panose="020F0502020204030204" pitchFamily="34" charset="0"/>
              </a:rPr>
              <a:t>- Creación, recopilación, diseño y administración de datos en la nube.</a:t>
            </a:r>
          </a:p>
          <a:p>
            <a:r>
              <a:rPr lang="es-ES" dirty="0">
                <a:solidFill>
                  <a:srgbClr val="000000"/>
                </a:solidFill>
                <a:latin typeface="Calibri" panose="020F0502020204030204" pitchFamily="34" charset="0"/>
              </a:rPr>
              <a:t>- Diseño integral de </a:t>
            </a:r>
            <a:r>
              <a:rPr lang="es-ES" dirty="0" err="1">
                <a:solidFill>
                  <a:srgbClr val="000000"/>
                </a:solidFill>
                <a:latin typeface="Calibri" panose="020F0502020204030204" pitchFamily="34" charset="0"/>
                <a:hlinkClick r:id="rId4"/>
              </a:rPr>
              <a:t>dashboards</a:t>
            </a:r>
            <a:r>
              <a:rPr lang="es-ES" dirty="0">
                <a:solidFill>
                  <a:srgbClr val="000000"/>
                </a:solidFill>
                <a:latin typeface="Calibri" panose="020F0502020204030204" pitchFamily="34" charset="0"/>
              </a:rPr>
              <a:t> estratégicos para análisis y toma de decisiones en </a:t>
            </a:r>
            <a:r>
              <a:rPr lang="es-ES" sz="1800" b="0" i="0" u="none" strike="noStrike" dirty="0">
                <a:solidFill>
                  <a:srgbClr val="000000"/>
                </a:solidFill>
                <a:effectLst/>
                <a:latin typeface="Calibri" panose="020F0502020204030204" pitchFamily="34" charset="0"/>
              </a:rPr>
              <a:t>las áreas técnicas y estratégicas del negocio.</a:t>
            </a:r>
            <a:endParaRPr lang="es-ES" b="0" dirty="0">
              <a:effectLst/>
            </a:endParaRPr>
          </a:p>
          <a:p>
            <a:r>
              <a:rPr lang="es-ES" dirty="0">
                <a:solidFill>
                  <a:srgbClr val="000000"/>
                </a:solidFill>
                <a:latin typeface="Calibri" panose="020F0502020204030204" pitchFamily="34" charset="0"/>
              </a:rPr>
              <a:t>- Certificación de datos en </a:t>
            </a:r>
            <a:r>
              <a:rPr lang="es-ES" dirty="0">
                <a:solidFill>
                  <a:srgbClr val="000000"/>
                </a:solidFill>
                <a:latin typeface="Calibri" panose="020F0502020204030204" pitchFamily="34" charset="0"/>
                <a:hlinkClick r:id="rId5"/>
              </a:rPr>
              <a:t>Blockchain</a:t>
            </a:r>
            <a:r>
              <a:rPr lang="es-ES" dirty="0">
                <a:solidFill>
                  <a:srgbClr val="000000"/>
                </a:solidFill>
                <a:latin typeface="Calibri" panose="020F0502020204030204" pitchFamily="34" charset="0"/>
              </a:rPr>
              <a:t> </a:t>
            </a:r>
            <a:r>
              <a:rPr lang="es-ES" sz="1800" b="0" i="0" u="none" strike="noStrike" dirty="0">
                <a:solidFill>
                  <a:srgbClr val="000000"/>
                </a:solidFill>
                <a:effectLst/>
                <a:latin typeface="Calibri" panose="020F0502020204030204" pitchFamily="34" charset="0"/>
              </a:rPr>
              <a:t>que facilite </a:t>
            </a:r>
            <a:r>
              <a:rPr lang="es-ES" dirty="0">
                <a:solidFill>
                  <a:srgbClr val="000000"/>
                </a:solidFill>
                <a:latin typeface="Calibri" panose="020F0502020204030204" pitchFamily="34" charset="0"/>
              </a:rPr>
              <a:t>t</a:t>
            </a:r>
            <a:r>
              <a:rPr lang="es-ES" sz="1800" b="0" i="0" u="none" strike="noStrike" dirty="0">
                <a:solidFill>
                  <a:srgbClr val="000000"/>
                </a:solidFill>
                <a:effectLst/>
                <a:latin typeface="Calibri" panose="020F0502020204030204" pitchFamily="34" charset="0"/>
              </a:rPr>
              <a:t>ransparencia y Compliance</a:t>
            </a:r>
            <a:r>
              <a:rPr lang="es-E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1374344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1EC078-6EBE-4394-B6C1-DF8BABA0A3D5}"/>
              </a:ext>
            </a:extLst>
          </p:cNvPr>
          <p:cNvSpPr txBox="1"/>
          <p:nvPr/>
        </p:nvSpPr>
        <p:spPr>
          <a:xfrm>
            <a:off x="1051034" y="515006"/>
            <a:ext cx="10415753" cy="3139321"/>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pPr marL="285750" indent="-285750">
              <a:buFontTx/>
              <a:buChar char="-"/>
            </a:pPr>
            <a:endParaRPr lang="es-ES" b="1" dirty="0">
              <a:solidFill>
                <a:srgbClr val="000000"/>
              </a:solidFill>
              <a:latin typeface="Calibri" panose="020F0502020204030204" pitchFamily="34" charset="0"/>
            </a:endParaRPr>
          </a:p>
          <a:p>
            <a:r>
              <a:rPr lang="en-GB" b="1" dirty="0">
                <a:solidFill>
                  <a:srgbClr val="000000"/>
                </a:solidFill>
                <a:effectLst/>
              </a:rPr>
              <a:t>BUSINESS INTELLIGENCE </a:t>
            </a:r>
          </a:p>
          <a:p>
            <a:endParaRPr lang="en-GB" b="1" dirty="0">
              <a:solidFill>
                <a:srgbClr val="000000"/>
              </a:solidFill>
              <a:effectLst/>
            </a:endParaRPr>
          </a:p>
          <a:p>
            <a:r>
              <a:rPr lang="en-GB" dirty="0">
                <a:solidFill>
                  <a:srgbClr val="000000"/>
                </a:solidFill>
                <a:effectLst/>
              </a:rPr>
              <a:t>Advanced data management, now recognized by experts as "</a:t>
            </a:r>
            <a:r>
              <a:rPr lang="en-GB" dirty="0">
                <a:solidFill>
                  <a:srgbClr val="000000"/>
                </a:solidFill>
                <a:effectLst/>
                <a:hlinkClick r:id="rId2"/>
              </a:rPr>
              <a:t>the new oil</a:t>
            </a:r>
            <a:r>
              <a:rPr lang="en-GB" dirty="0">
                <a:solidFill>
                  <a:srgbClr val="000000"/>
                </a:solidFill>
                <a:effectLst/>
              </a:rPr>
              <a:t>", is the foundation </a:t>
            </a:r>
            <a:r>
              <a:rPr lang="en-GB" dirty="0">
                <a:solidFill>
                  <a:srgbClr val="000000"/>
                </a:solidFill>
              </a:rPr>
              <a:t>for transforming </a:t>
            </a:r>
            <a:r>
              <a:rPr lang="en-GB" dirty="0">
                <a:solidFill>
                  <a:srgbClr val="000000"/>
                </a:solidFill>
                <a:effectLst/>
              </a:rPr>
              <a:t> smarter business. </a:t>
            </a:r>
          </a:p>
          <a:p>
            <a:pPr marL="285750" indent="-285750">
              <a:buFontTx/>
              <a:buChar char="-"/>
            </a:pPr>
            <a:r>
              <a:rPr lang="en-GB" dirty="0">
                <a:solidFill>
                  <a:srgbClr val="000000"/>
                </a:solidFill>
                <a:effectLst/>
              </a:rPr>
              <a:t>Creation, collection, design and management of data in the cloud. </a:t>
            </a:r>
          </a:p>
          <a:p>
            <a:pPr marL="285750" indent="-285750">
              <a:buFontTx/>
              <a:buChar char="-"/>
            </a:pPr>
            <a:r>
              <a:rPr lang="en-GB" dirty="0">
                <a:solidFill>
                  <a:srgbClr val="000000"/>
                </a:solidFill>
                <a:effectLst/>
              </a:rPr>
              <a:t>Comprehensive design of </a:t>
            </a:r>
            <a:r>
              <a:rPr lang="en-GB" dirty="0">
                <a:solidFill>
                  <a:srgbClr val="000000"/>
                </a:solidFill>
                <a:effectLst/>
                <a:hlinkClick r:id="rId3"/>
              </a:rPr>
              <a:t>strategic dashboards </a:t>
            </a:r>
            <a:r>
              <a:rPr lang="en-GB" dirty="0">
                <a:solidFill>
                  <a:srgbClr val="000000"/>
                </a:solidFill>
                <a:effectLst/>
              </a:rPr>
              <a:t>for analysis and decision making </a:t>
            </a:r>
            <a:r>
              <a:rPr lang="en-GB" dirty="0">
                <a:solidFill>
                  <a:srgbClr val="000000"/>
                </a:solidFill>
              </a:rPr>
              <a:t>with</a:t>
            </a:r>
            <a:r>
              <a:rPr lang="en-GB" dirty="0">
                <a:solidFill>
                  <a:srgbClr val="000000"/>
                </a:solidFill>
                <a:effectLst/>
              </a:rPr>
              <a:t>in the technical and strategic areas of the business. </a:t>
            </a:r>
          </a:p>
          <a:p>
            <a:pPr marL="285750" indent="-285750">
              <a:buFontTx/>
              <a:buChar char="-"/>
            </a:pPr>
            <a:r>
              <a:rPr lang="en-GB" dirty="0">
                <a:solidFill>
                  <a:srgbClr val="000000"/>
                </a:solidFill>
                <a:effectLst/>
              </a:rPr>
              <a:t>Certification of data in </a:t>
            </a:r>
            <a:r>
              <a:rPr lang="en-GB" dirty="0">
                <a:solidFill>
                  <a:srgbClr val="000000"/>
                </a:solidFill>
                <a:effectLst/>
                <a:hlinkClick r:id="rId4"/>
              </a:rPr>
              <a:t>Blockchain</a:t>
            </a:r>
            <a:r>
              <a:rPr lang="en-GB" dirty="0">
                <a:solidFill>
                  <a:srgbClr val="000000"/>
                </a:solidFill>
                <a:effectLst/>
              </a:rPr>
              <a:t> that facilitates transparency and Compliance. </a:t>
            </a:r>
          </a:p>
          <a:p>
            <a:pPr marL="285750" indent="-285750">
              <a:buFontTx/>
              <a:buChar char="-"/>
            </a:pPr>
            <a:endParaRPr lang="es-E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6805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4756" r="2132" b="29430"/>
          <a:stretch/>
        </p:blipFill>
        <p:spPr>
          <a:xfrm>
            <a:off x="1087206" y="1509345"/>
            <a:ext cx="5482596" cy="2513983"/>
          </a:xfrm>
          <a:prstGeom prst="rect">
            <a:avLst/>
          </a:prstGeom>
        </p:spPr>
      </p:pic>
      <p:pic>
        <p:nvPicPr>
          <p:cNvPr id="3" name="Imagen 3">
            <a:extLst>
              <a:ext uri="{FF2B5EF4-FFF2-40B4-BE49-F238E27FC236}">
                <a16:creationId xmlns:a16="http://schemas.microsoft.com/office/drawing/2014/main" id="{643A1DA9-3051-43C7-96BD-9DEF7C28C38B}"/>
              </a:ext>
            </a:extLst>
          </p:cNvPr>
          <p:cNvPicPr>
            <a:picLocks noChangeAspect="1"/>
          </p:cNvPicPr>
          <p:nvPr/>
        </p:nvPicPr>
        <p:blipFill rotWithShape="1">
          <a:blip r:embed="rId3">
            <a:extLst>
              <a:ext uri="{28A0092B-C50C-407E-A947-70E740481C1C}">
                <a14:useLocalDpi xmlns:a14="http://schemas.microsoft.com/office/drawing/2010/main" val="0"/>
              </a:ext>
            </a:extLst>
          </a:blip>
          <a:srcRect t="50356" b="4675"/>
          <a:stretch/>
        </p:blipFill>
        <p:spPr>
          <a:xfrm>
            <a:off x="6823802" y="2008040"/>
            <a:ext cx="5368198" cy="1516595"/>
          </a:xfrm>
          <a:prstGeom prst="rect">
            <a:avLst/>
          </a:prstGeom>
        </p:spPr>
      </p:pic>
      <p:pic>
        <p:nvPicPr>
          <p:cNvPr id="4" name="Picture 3">
            <a:extLst>
              <a:ext uri="{FF2B5EF4-FFF2-40B4-BE49-F238E27FC236}">
                <a16:creationId xmlns:a16="http://schemas.microsoft.com/office/drawing/2014/main" id="{EC1C3F17-EEEE-4DBF-8C00-BA12A527D336}"/>
              </a:ext>
            </a:extLst>
          </p:cNvPr>
          <p:cNvPicPr>
            <a:picLocks noChangeAspect="1"/>
          </p:cNvPicPr>
          <p:nvPr/>
        </p:nvPicPr>
        <p:blipFill>
          <a:blip r:embed="rId4"/>
          <a:stretch>
            <a:fillRect/>
          </a:stretch>
        </p:blipFill>
        <p:spPr>
          <a:xfrm>
            <a:off x="615518" y="4692317"/>
            <a:ext cx="5954284" cy="1516595"/>
          </a:xfrm>
          <a:prstGeom prst="rect">
            <a:avLst/>
          </a:prstGeom>
        </p:spPr>
      </p:pic>
      <p:pic>
        <p:nvPicPr>
          <p:cNvPr id="7" name="Picture 6">
            <a:extLst>
              <a:ext uri="{FF2B5EF4-FFF2-40B4-BE49-F238E27FC236}">
                <a16:creationId xmlns:a16="http://schemas.microsoft.com/office/drawing/2014/main" id="{C3FEFC8B-2F1C-4FD3-B1CF-791F0364D984}"/>
              </a:ext>
            </a:extLst>
          </p:cNvPr>
          <p:cNvPicPr>
            <a:picLocks noChangeAspect="1"/>
          </p:cNvPicPr>
          <p:nvPr/>
        </p:nvPicPr>
        <p:blipFill>
          <a:blip r:embed="rId5"/>
          <a:stretch>
            <a:fillRect/>
          </a:stretch>
        </p:blipFill>
        <p:spPr>
          <a:xfrm>
            <a:off x="6839386" y="3910881"/>
            <a:ext cx="4978833" cy="2406315"/>
          </a:xfrm>
          <a:prstGeom prst="rect">
            <a:avLst/>
          </a:prstGeom>
        </p:spPr>
      </p:pic>
      <p:sp>
        <p:nvSpPr>
          <p:cNvPr id="8" name="Content Placeholder 2">
            <a:extLst>
              <a:ext uri="{FF2B5EF4-FFF2-40B4-BE49-F238E27FC236}">
                <a16:creationId xmlns:a16="http://schemas.microsoft.com/office/drawing/2014/main" id="{5927F08D-905B-4590-A2B8-4E15B792C7FB}"/>
              </a:ext>
            </a:extLst>
          </p:cNvPr>
          <p:cNvSpPr>
            <a:spLocks noGrp="1"/>
          </p:cNvSpPr>
          <p:nvPr>
            <p:ph idx="1"/>
          </p:nvPr>
        </p:nvSpPr>
        <p:spPr>
          <a:xfrm>
            <a:off x="693683" y="252247"/>
            <a:ext cx="9585434" cy="870851"/>
          </a:xfrm>
        </p:spPr>
        <p:txBody>
          <a:bodyPr>
            <a:normAutofit/>
          </a:bodyPr>
          <a:lstStyle/>
          <a:p>
            <a:r>
              <a:rPr lang="es-ES" sz="2400" dirty="0"/>
              <a:t>Cuidemos que el tamaño de imágenes concuerde con tamaño de letra… Paso 4 super desproporcionado</a:t>
            </a:r>
          </a:p>
          <a:p>
            <a:pPr lvl="1"/>
            <a:endParaRPr lang="es-ES" dirty="0"/>
          </a:p>
          <a:p>
            <a:endParaRPr lang="en-NL" dirty="0"/>
          </a:p>
        </p:txBody>
      </p:sp>
    </p:spTree>
    <p:extLst>
      <p:ext uri="{BB962C8B-B14F-4D97-AF65-F5344CB8AC3E}">
        <p14:creationId xmlns:p14="http://schemas.microsoft.com/office/powerpoint/2010/main" val="113117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85" y="1960805"/>
            <a:ext cx="7744801" cy="4208768"/>
          </a:xfrm>
          <a:prstGeom prst="rect">
            <a:avLst/>
          </a:prstGeom>
        </p:spPr>
      </p:pic>
      <p:pic>
        <p:nvPicPr>
          <p:cNvPr id="3" name="Picture 2">
            <a:extLst>
              <a:ext uri="{FF2B5EF4-FFF2-40B4-BE49-F238E27FC236}">
                <a16:creationId xmlns:a16="http://schemas.microsoft.com/office/drawing/2014/main" id="{572482DB-5638-4D16-BAC3-9BCEF60CAFDB}"/>
              </a:ext>
            </a:extLst>
          </p:cNvPr>
          <p:cNvPicPr>
            <a:picLocks noChangeAspect="1"/>
          </p:cNvPicPr>
          <p:nvPr/>
        </p:nvPicPr>
        <p:blipFill>
          <a:blip r:embed="rId3"/>
          <a:stretch>
            <a:fillRect/>
          </a:stretch>
        </p:blipFill>
        <p:spPr>
          <a:xfrm>
            <a:off x="328484" y="1960807"/>
            <a:ext cx="1287673" cy="415894"/>
          </a:xfrm>
          <a:prstGeom prst="rect">
            <a:avLst/>
          </a:prstGeom>
        </p:spPr>
      </p:pic>
      <p:sp>
        <p:nvSpPr>
          <p:cNvPr id="5" name="Rectangle 4">
            <a:extLst>
              <a:ext uri="{FF2B5EF4-FFF2-40B4-BE49-F238E27FC236}">
                <a16:creationId xmlns:a16="http://schemas.microsoft.com/office/drawing/2014/main" id="{C520164F-B3A0-42C7-9C1F-5E67C44A9619}"/>
              </a:ext>
            </a:extLst>
          </p:cNvPr>
          <p:cNvSpPr/>
          <p:nvPr/>
        </p:nvSpPr>
        <p:spPr>
          <a:xfrm rot="5400000">
            <a:off x="1584445" y="1951828"/>
            <a:ext cx="415895" cy="4338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EB56EAFF-CA38-4B8C-9988-0A778E418D95}"/>
              </a:ext>
            </a:extLst>
          </p:cNvPr>
          <p:cNvSpPr txBox="1"/>
          <p:nvPr/>
        </p:nvSpPr>
        <p:spPr>
          <a:xfrm>
            <a:off x="672662" y="273270"/>
            <a:ext cx="10583917" cy="1384995"/>
          </a:xfrm>
          <a:prstGeom prst="rect">
            <a:avLst/>
          </a:prstGeom>
          <a:noFill/>
        </p:spPr>
        <p:txBody>
          <a:bodyPr wrap="square" rtlCol="0">
            <a:spAutoFit/>
          </a:bodyPr>
          <a:lstStyle/>
          <a:p>
            <a:r>
              <a:rPr lang="es-ES" sz="1600" b="1" dirty="0"/>
              <a:t>Encabezado: </a:t>
            </a:r>
          </a:p>
          <a:p>
            <a:pPr marL="342900" indent="-342900">
              <a:buAutoNum type="arabicPeriod"/>
            </a:pPr>
            <a:r>
              <a:rPr lang="es-ES" sz="1600" dirty="0"/>
              <a:t>Más ancho, letras más grandes, siempre presente.</a:t>
            </a:r>
          </a:p>
          <a:p>
            <a:pPr marL="342900" indent="-342900">
              <a:buAutoNum type="arabicPeriod"/>
            </a:pPr>
            <a:r>
              <a:rPr lang="es-ES" sz="1600" dirty="0"/>
              <a:t>Orden diferente de los botones</a:t>
            </a:r>
            <a:r>
              <a:rPr lang="es-ES" sz="1600" b="1" dirty="0"/>
              <a:t>: SERVICIOS </a:t>
            </a:r>
            <a:r>
              <a:rPr lang="es-ES" sz="1600" dirty="0"/>
              <a:t>- NUESTRO ENFOQUE – </a:t>
            </a:r>
            <a:r>
              <a:rPr lang="es-ES" sz="1600" b="1" dirty="0"/>
              <a:t>ACERDA DE NOSOTROS </a:t>
            </a:r>
            <a:r>
              <a:rPr lang="es-ES" sz="1600" dirty="0"/>
              <a:t>- </a:t>
            </a:r>
            <a:r>
              <a:rPr lang="es-ES" sz="1600" b="1" dirty="0"/>
              <a:t>TENGO UN PROYECTO </a:t>
            </a:r>
          </a:p>
          <a:p>
            <a:pPr marL="342900" indent="-342900">
              <a:buAutoNum type="arabicPeriod"/>
            </a:pPr>
            <a:r>
              <a:rPr lang="es-ES" sz="1600" dirty="0"/>
              <a:t>Los iconos de las redes sociales los prefería solo en el bottom page, no en el encabezado. </a:t>
            </a:r>
          </a:p>
          <a:p>
            <a:endParaRPr lang="en-NL" dirty="0"/>
          </a:p>
        </p:txBody>
      </p:sp>
      <p:sp>
        <p:nvSpPr>
          <p:cNvPr id="7" name="TextBox 6">
            <a:extLst>
              <a:ext uri="{FF2B5EF4-FFF2-40B4-BE49-F238E27FC236}">
                <a16:creationId xmlns:a16="http://schemas.microsoft.com/office/drawing/2014/main" id="{D1C6C9D7-86F3-4259-8528-C94C033AD80F}"/>
              </a:ext>
            </a:extLst>
          </p:cNvPr>
          <p:cNvSpPr txBox="1"/>
          <p:nvPr/>
        </p:nvSpPr>
        <p:spPr>
          <a:xfrm>
            <a:off x="9320265" y="1533668"/>
            <a:ext cx="2159876" cy="1446550"/>
          </a:xfrm>
          <a:prstGeom prst="rect">
            <a:avLst/>
          </a:prstGeom>
          <a:noFill/>
        </p:spPr>
        <p:txBody>
          <a:bodyPr wrap="square" rtlCol="0">
            <a:spAutoFit/>
          </a:bodyPr>
          <a:lstStyle/>
          <a:p>
            <a:r>
              <a:rPr lang="es-ES" sz="1400" b="1" dirty="0"/>
              <a:t>Tamaño: </a:t>
            </a:r>
          </a:p>
          <a:p>
            <a:pPr marL="342900" indent="-342900">
              <a:buAutoNum type="arabicPeriod"/>
            </a:pPr>
            <a:r>
              <a:rPr lang="es-ES" sz="1400" dirty="0"/>
              <a:t>Toda la pagina principal debe caber en un </a:t>
            </a:r>
            <a:r>
              <a:rPr lang="es-ES" sz="1400" dirty="0" err="1"/>
              <a:t>screen</a:t>
            </a:r>
            <a:r>
              <a:rPr lang="es-ES" sz="1400" dirty="0"/>
              <a:t> como esto.</a:t>
            </a:r>
          </a:p>
          <a:p>
            <a:endParaRPr lang="en-NL" dirty="0"/>
          </a:p>
        </p:txBody>
      </p:sp>
      <p:sp>
        <p:nvSpPr>
          <p:cNvPr id="8" name="TextBox 7">
            <a:extLst>
              <a:ext uri="{FF2B5EF4-FFF2-40B4-BE49-F238E27FC236}">
                <a16:creationId xmlns:a16="http://schemas.microsoft.com/office/drawing/2014/main" id="{77A5ACDF-CBE2-4C13-B062-D5ED892EC7B4}"/>
              </a:ext>
            </a:extLst>
          </p:cNvPr>
          <p:cNvSpPr txBox="1"/>
          <p:nvPr/>
        </p:nvSpPr>
        <p:spPr>
          <a:xfrm>
            <a:off x="8303172" y="3457370"/>
            <a:ext cx="3636580" cy="2677656"/>
          </a:xfrm>
          <a:prstGeom prst="rect">
            <a:avLst/>
          </a:prstGeom>
          <a:noFill/>
        </p:spPr>
        <p:txBody>
          <a:bodyPr wrap="square" rtlCol="0">
            <a:spAutoFit/>
          </a:bodyPr>
          <a:lstStyle/>
          <a:p>
            <a:r>
              <a:rPr lang="es-ES" sz="1600" b="1" dirty="0"/>
              <a:t>Texto Final: </a:t>
            </a:r>
          </a:p>
          <a:p>
            <a:endParaRPr lang="es-ES" sz="1400" b="0" i="0" u="none" strike="noStrike" dirty="0">
              <a:solidFill>
                <a:srgbClr val="000000"/>
              </a:solidFill>
              <a:effectLst/>
              <a:latin typeface="Calibri" panose="020F0502020204030204" pitchFamily="34" charset="0"/>
            </a:endParaRPr>
          </a:p>
          <a:p>
            <a:r>
              <a:rPr lang="es-ES" sz="1400" b="0" i="0" u="none" strike="noStrike" dirty="0">
                <a:solidFill>
                  <a:srgbClr val="000000"/>
                </a:solidFill>
                <a:effectLst/>
                <a:latin typeface="Calibri" panose="020F0502020204030204" pitchFamily="34" charset="0"/>
              </a:rPr>
              <a:t>Naturaleza y tecnología por un mundo mejor</a:t>
            </a:r>
          </a:p>
          <a:p>
            <a:endParaRPr lang="es-ES" sz="1400" dirty="0">
              <a:solidFill>
                <a:srgbClr val="000000"/>
              </a:solidFill>
              <a:latin typeface="Calibri" panose="020F0502020204030204" pitchFamily="34" charset="0"/>
            </a:endParaRPr>
          </a:p>
          <a:p>
            <a:r>
              <a:rPr lang="en-US" sz="1400" dirty="0" err="1">
                <a:solidFill>
                  <a:srgbClr val="000000"/>
                </a:solidFill>
                <a:latin typeface="Times New Roman" panose="02020603050405020304" pitchFamily="18" charset="0"/>
                <a:cs typeface="Times New Roman" panose="02020603050405020304" pitchFamily="18" charset="0"/>
              </a:rPr>
              <a:t>Entendemos</a:t>
            </a:r>
            <a:r>
              <a:rPr lang="en-US" sz="1400" dirty="0">
                <a:solidFill>
                  <a:srgbClr val="000000"/>
                </a:solidFill>
                <a:latin typeface="Times New Roman" panose="02020603050405020304" pitchFamily="18" charset="0"/>
                <a:cs typeface="Times New Roman" panose="02020603050405020304" pitchFamily="18" charset="0"/>
              </a:rPr>
              <a:t> la </a:t>
            </a:r>
            <a:r>
              <a:rPr lang="en-US" sz="1400" dirty="0" err="1">
                <a:solidFill>
                  <a:srgbClr val="000000"/>
                </a:solidFill>
                <a:latin typeface="Times New Roman" panose="02020603050405020304" pitchFamily="18" charset="0"/>
                <a:cs typeface="Times New Roman" panose="02020603050405020304" pitchFamily="18" charset="0"/>
              </a:rPr>
              <a:t>industria</a:t>
            </a:r>
            <a:r>
              <a:rPr lang="en-US" sz="1400" dirty="0">
                <a:solidFill>
                  <a:srgbClr val="000000"/>
                </a:solidFill>
                <a:latin typeface="Times New Roman" panose="02020603050405020304" pitchFamily="18" charset="0"/>
                <a:cs typeface="Times New Roman" panose="02020603050405020304" pitchFamily="18" charset="0"/>
              </a:rPr>
              <a:t> de </a:t>
            </a:r>
            <a:r>
              <a:rPr lang="en-US" sz="1400" dirty="0" err="1">
                <a:solidFill>
                  <a:srgbClr val="000000"/>
                </a:solidFill>
                <a:latin typeface="Times New Roman" panose="02020603050405020304" pitchFamily="18" charset="0"/>
                <a:cs typeface="Times New Roman" panose="02020603050405020304" pitchFamily="18" charset="0"/>
              </a:rPr>
              <a:t>horticultura</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desde</a:t>
            </a:r>
            <a:r>
              <a:rPr lang="en-US" sz="1400" dirty="0">
                <a:solidFill>
                  <a:srgbClr val="000000"/>
                </a:solidFill>
                <a:latin typeface="Times New Roman" panose="02020603050405020304" pitchFamily="18" charset="0"/>
                <a:cs typeface="Times New Roman" panose="02020603050405020304" pitchFamily="18" charset="0"/>
              </a:rPr>
              <a:t> una </a:t>
            </a:r>
            <a:r>
              <a:rPr lang="en-US" sz="1400" dirty="0" err="1">
                <a:solidFill>
                  <a:srgbClr val="000000"/>
                </a:solidFill>
                <a:latin typeface="Times New Roman" panose="02020603050405020304" pitchFamily="18" charset="0"/>
                <a:cs typeface="Times New Roman" panose="02020603050405020304" pitchFamily="18" charset="0"/>
              </a:rPr>
              <a:t>perspectiva</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holística</a:t>
            </a:r>
            <a:r>
              <a:rPr lang="en-US" sz="1400" dirty="0">
                <a:solidFill>
                  <a:srgbClr val="000000"/>
                </a:solidFill>
                <a:latin typeface="Times New Roman" panose="02020603050405020304" pitchFamily="18" charset="0"/>
                <a:cs typeface="Times New Roman" panose="02020603050405020304" pitchFamily="18" charset="0"/>
              </a:rPr>
              <a:t> e </a:t>
            </a:r>
            <a:r>
              <a:rPr lang="en-US" sz="1400" dirty="0" err="1">
                <a:solidFill>
                  <a:srgbClr val="000000"/>
                </a:solidFill>
                <a:latin typeface="Times New Roman" panose="02020603050405020304" pitchFamily="18" charset="0"/>
                <a:cs typeface="Times New Roman" panose="02020603050405020304" pitchFamily="18" charset="0"/>
              </a:rPr>
              <a:t>innovadora</a:t>
            </a:r>
            <a:r>
              <a:rPr lang="en-US" sz="1400" dirty="0">
                <a:solidFill>
                  <a:srgbClr val="000000"/>
                </a:solidFill>
                <a:latin typeface="Times New Roman" panose="02020603050405020304" pitchFamily="18" charset="0"/>
                <a:cs typeface="Times New Roman" panose="02020603050405020304" pitchFamily="18" charset="0"/>
              </a:rPr>
              <a:t>. </a:t>
            </a:r>
            <a:r>
              <a:rPr lang="es-ES" sz="1400" b="0" i="0" u="none" strike="noStrike" dirty="0">
                <a:solidFill>
                  <a:srgbClr val="000000"/>
                </a:solidFill>
                <a:effectLst/>
                <a:latin typeface="Times New Roman" panose="02020603050405020304" pitchFamily="18" charset="0"/>
                <a:cs typeface="Times New Roman" panose="02020603050405020304" pitchFamily="18" charset="0"/>
              </a:rPr>
              <a:t>Hablamos el lenguaje de la planta, el cultivador y el empresario, derribando barreras operativas y desarrollando una cultura necesaria para negocios exitosos en la </a:t>
            </a:r>
            <a:r>
              <a:rPr lang="es-ES" sz="1400" dirty="0">
                <a:solidFill>
                  <a:srgbClr val="000000"/>
                </a:solidFill>
                <a:latin typeface="Calibri" panose="020F0502020204030204" pitchFamily="34" charset="0"/>
                <a:hlinkClick r:id="rId4"/>
              </a:rPr>
              <a:t>4ª Revolución Industrial </a:t>
            </a:r>
            <a:r>
              <a:rPr lang="es-ES" sz="1400" b="0" i="0" u="none" strike="noStrike" dirty="0">
                <a:solidFill>
                  <a:srgbClr val="000000"/>
                </a:solidFill>
                <a:effectLst/>
                <a:latin typeface="Times New Roman" panose="02020603050405020304" pitchFamily="18" charset="0"/>
                <a:cs typeface="Times New Roman" panose="02020603050405020304" pitchFamily="18" charset="0"/>
              </a:rPr>
              <a:t>.</a:t>
            </a:r>
            <a:r>
              <a:rPr lang="es-ES" sz="1400" b="0" i="0" u="none" strike="noStrike" dirty="0">
                <a:solidFill>
                  <a:srgbClr val="000000"/>
                </a:solidFill>
                <a:effectLst/>
                <a:latin typeface="Calibri" panose="020F0502020204030204" pitchFamily="34" charset="0"/>
              </a:rPr>
              <a:t> </a:t>
            </a:r>
          </a:p>
          <a:p>
            <a:endParaRPr lang="es-ES" sz="1200" b="0" i="0" u="none" strike="noStrike" dirty="0">
              <a:solidFill>
                <a:srgbClr val="000000"/>
              </a:solidFill>
              <a:effectLst/>
              <a:latin typeface="Calibri" panose="020F0502020204030204" pitchFamily="34" charset="0"/>
            </a:endParaRPr>
          </a:p>
        </p:txBody>
      </p:sp>
      <p:sp>
        <p:nvSpPr>
          <p:cNvPr id="9" name="Rectangle 8">
            <a:extLst>
              <a:ext uri="{FF2B5EF4-FFF2-40B4-BE49-F238E27FC236}">
                <a16:creationId xmlns:a16="http://schemas.microsoft.com/office/drawing/2014/main" id="{BD2E50F3-6C3E-40C7-BA9A-385C1236A51A}"/>
              </a:ext>
            </a:extLst>
          </p:cNvPr>
          <p:cNvSpPr/>
          <p:nvPr/>
        </p:nvSpPr>
        <p:spPr>
          <a:xfrm rot="5400000">
            <a:off x="5671125" y="1951829"/>
            <a:ext cx="415895" cy="4338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681692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EB8-968A-4833-A939-454442496388}"/>
              </a:ext>
            </a:extLst>
          </p:cNvPr>
          <p:cNvSpPr>
            <a:spLocks noGrp="1"/>
          </p:cNvSpPr>
          <p:nvPr>
            <p:ph type="title"/>
          </p:nvPr>
        </p:nvSpPr>
        <p:spPr/>
        <p:txBody>
          <a:bodyPr/>
          <a:lstStyle/>
          <a:p>
            <a:r>
              <a:rPr lang="en-US" b="1" dirty="0"/>
              <a:t>Our Process</a:t>
            </a:r>
            <a:endParaRPr lang="en-NL" b="1" dirty="0"/>
          </a:p>
        </p:txBody>
      </p:sp>
      <p:sp>
        <p:nvSpPr>
          <p:cNvPr id="3" name="Content Placeholder 2">
            <a:extLst>
              <a:ext uri="{FF2B5EF4-FFF2-40B4-BE49-F238E27FC236}">
                <a16:creationId xmlns:a16="http://schemas.microsoft.com/office/drawing/2014/main" id="{AB4475CE-4931-409C-AB4C-D4F7C08FC752}"/>
              </a:ext>
            </a:extLst>
          </p:cNvPr>
          <p:cNvSpPr>
            <a:spLocks noGrp="1"/>
          </p:cNvSpPr>
          <p:nvPr>
            <p:ph idx="1"/>
          </p:nvPr>
        </p:nvSpPr>
        <p:spPr/>
        <p:txBody>
          <a:bodyPr>
            <a:normAutofit fontScale="85000" lnSpcReduction="20000"/>
          </a:bodyPr>
          <a:lstStyle/>
          <a:p>
            <a:pPr marL="0" indent="0">
              <a:buNone/>
            </a:pPr>
            <a:r>
              <a:rPr lang="en-GB" dirty="0"/>
              <a:t>Step 1&gt; We discuss your project in depth. In a discovery call we understand where you do want to take your business to and what are the barriers and frustrations you have at the moment to achieve your goals.</a:t>
            </a:r>
          </a:p>
          <a:p>
            <a:pPr marL="0" indent="0">
              <a:buNone/>
            </a:pPr>
            <a:endParaRPr lang="en-GB" dirty="0"/>
          </a:p>
          <a:p>
            <a:pPr marL="0" indent="0">
              <a:buNone/>
            </a:pPr>
            <a:r>
              <a:rPr lang="en-GB" dirty="0"/>
              <a:t>Step 2&gt;We work on a proposal focused on solving your problems. We present a solution tailored to your needs based on our areas of expertise.</a:t>
            </a:r>
          </a:p>
          <a:p>
            <a:pPr marL="0" indent="0">
              <a:buNone/>
            </a:pPr>
            <a:endParaRPr lang="en-GB" dirty="0"/>
          </a:p>
          <a:p>
            <a:pPr marL="0" indent="0">
              <a:buNone/>
            </a:pPr>
            <a:r>
              <a:rPr lang="en-GB" dirty="0"/>
              <a:t>Step 3&gt; We commit to work for your success. We send you an economic proposal with different options, followed by a service provision contract.</a:t>
            </a:r>
          </a:p>
          <a:p>
            <a:pPr marL="0" indent="0">
              <a:buNone/>
            </a:pPr>
            <a:endParaRPr lang="en-GB" dirty="0"/>
          </a:p>
          <a:p>
            <a:pPr marL="0" indent="0">
              <a:buNone/>
            </a:pPr>
            <a:r>
              <a:rPr lang="en-GB" dirty="0"/>
              <a:t>Step 4&gt; We launch your project.</a:t>
            </a:r>
          </a:p>
          <a:p>
            <a:pPr marL="0" indent="0">
              <a:buNone/>
            </a:pPr>
            <a:r>
              <a:rPr lang="en-GB" dirty="0"/>
              <a:t>We begin to land our professional services in your business, hand in hand with your team.</a:t>
            </a:r>
            <a:endParaRPr lang="en-NL" dirty="0"/>
          </a:p>
        </p:txBody>
      </p:sp>
    </p:spTree>
    <p:extLst>
      <p:ext uri="{BB962C8B-B14F-4D97-AF65-F5344CB8AC3E}">
        <p14:creationId xmlns:p14="http://schemas.microsoft.com/office/powerpoint/2010/main" val="133916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8069D8-2CD5-41E5-B149-50470A938D78}"/>
              </a:ext>
            </a:extLst>
          </p:cNvPr>
          <p:cNvPicPr>
            <a:picLocks noChangeAspect="1"/>
          </p:cNvPicPr>
          <p:nvPr/>
        </p:nvPicPr>
        <p:blipFill>
          <a:blip r:embed="rId2"/>
          <a:stretch>
            <a:fillRect/>
          </a:stretch>
        </p:blipFill>
        <p:spPr>
          <a:xfrm>
            <a:off x="463216" y="201530"/>
            <a:ext cx="6310564" cy="3473080"/>
          </a:xfrm>
          <a:prstGeom prst="rect">
            <a:avLst/>
          </a:prstGeom>
        </p:spPr>
      </p:pic>
      <p:pic>
        <p:nvPicPr>
          <p:cNvPr id="7" name="Picture 6">
            <a:extLst>
              <a:ext uri="{FF2B5EF4-FFF2-40B4-BE49-F238E27FC236}">
                <a16:creationId xmlns:a16="http://schemas.microsoft.com/office/drawing/2014/main" id="{A39C4419-399A-4551-9E81-E7DA16F1B8CC}"/>
              </a:ext>
            </a:extLst>
          </p:cNvPr>
          <p:cNvPicPr>
            <a:picLocks noChangeAspect="1"/>
          </p:cNvPicPr>
          <p:nvPr/>
        </p:nvPicPr>
        <p:blipFill>
          <a:blip r:embed="rId3"/>
          <a:stretch>
            <a:fillRect/>
          </a:stretch>
        </p:blipFill>
        <p:spPr>
          <a:xfrm>
            <a:off x="596092" y="3876209"/>
            <a:ext cx="6310564" cy="2780261"/>
          </a:xfrm>
          <a:prstGeom prst="rect">
            <a:avLst/>
          </a:prstGeom>
        </p:spPr>
      </p:pic>
      <p:sp>
        <p:nvSpPr>
          <p:cNvPr id="8" name="TextBox 7">
            <a:extLst>
              <a:ext uri="{FF2B5EF4-FFF2-40B4-BE49-F238E27FC236}">
                <a16:creationId xmlns:a16="http://schemas.microsoft.com/office/drawing/2014/main" id="{3DFCDD69-72D7-4105-B766-D6F34BE1C3FC}"/>
              </a:ext>
            </a:extLst>
          </p:cNvPr>
          <p:cNvSpPr txBox="1"/>
          <p:nvPr/>
        </p:nvSpPr>
        <p:spPr>
          <a:xfrm>
            <a:off x="7216942" y="213668"/>
            <a:ext cx="4511842" cy="6463308"/>
          </a:xfrm>
          <a:prstGeom prst="rect">
            <a:avLst/>
          </a:prstGeom>
          <a:noFill/>
        </p:spPr>
        <p:txBody>
          <a:bodyPr wrap="square" rtlCol="0">
            <a:spAutoFit/>
          </a:bodyPr>
          <a:lstStyle/>
          <a:p>
            <a:r>
              <a:rPr lang="es-ES" sz="1400" b="1" dirty="0"/>
              <a:t>Estilo:</a:t>
            </a:r>
          </a:p>
          <a:p>
            <a:pPr marL="285750" indent="-285750">
              <a:buFontTx/>
              <a:buChar char="-"/>
            </a:pPr>
            <a:r>
              <a:rPr lang="es-ES" sz="1200" dirty="0"/>
              <a:t>Buscar mejor combinación de colores. Solo blanco y negro se siente aburrido, incluir el verde del logo.</a:t>
            </a:r>
          </a:p>
          <a:p>
            <a:pPr marL="285750" indent="-285750">
              <a:buFontTx/>
              <a:buChar char="-"/>
            </a:pPr>
            <a:r>
              <a:rPr lang="es-ES" sz="1200" dirty="0"/>
              <a:t>El cuadro de Mostrar Más/Menos no agrega valor, mejor no incluir.</a:t>
            </a:r>
          </a:p>
          <a:p>
            <a:pPr marL="285750" indent="-285750">
              <a:buFontTx/>
              <a:buChar char="-"/>
            </a:pPr>
            <a:r>
              <a:rPr lang="es-ES" sz="1200" dirty="0"/>
              <a:t>La imagen de </a:t>
            </a:r>
            <a:r>
              <a:rPr lang="es-ES" sz="1200" dirty="0" err="1"/>
              <a:t>Amsterdam</a:t>
            </a:r>
            <a:r>
              <a:rPr lang="es-ES" sz="1200" dirty="0"/>
              <a:t> tiene que ser HQ.</a:t>
            </a:r>
          </a:p>
          <a:p>
            <a:endParaRPr lang="es-ES" sz="1400" b="1" dirty="0"/>
          </a:p>
          <a:p>
            <a:endParaRPr lang="es-ES" sz="1200" b="1" dirty="0"/>
          </a:p>
          <a:p>
            <a:r>
              <a:rPr lang="es-ES" sz="1200" b="1" dirty="0"/>
              <a:t>Textos Finales:</a:t>
            </a:r>
          </a:p>
          <a:p>
            <a:r>
              <a:rPr lang="es-ES" sz="1200" dirty="0"/>
              <a:t>Nuestra Historia</a:t>
            </a:r>
          </a:p>
          <a:p>
            <a:endParaRPr lang="es-ES" sz="1200" dirty="0"/>
          </a:p>
          <a:p>
            <a:pPr algn="just" rtl="0">
              <a:spcBef>
                <a:spcPts val="0"/>
              </a:spcBef>
              <a:spcAft>
                <a:spcPts val="0"/>
              </a:spcAft>
            </a:pPr>
            <a:r>
              <a:rPr lang="es-ES" sz="1200" b="0" i="0" u="none" strike="noStrike" dirty="0">
                <a:solidFill>
                  <a:srgbClr val="000000"/>
                </a:solidFill>
                <a:effectLst/>
                <a:latin typeface="Calibri" panose="020F0502020204030204" pitchFamily="34" charset="0"/>
              </a:rPr>
              <a:t>Hervana Group fue fundado con el propósito de convertirse en el socio estratégico de empresarios en la industria de horticultura y de la naciente industria legal de cannabis, ayudándoles a mejorar sus modelos de negocio, a navegar e implementar</a:t>
            </a:r>
            <a:r>
              <a:rPr lang="es-ES" sz="1200" b="1" i="0" u="none" strike="noStrike" dirty="0">
                <a:solidFill>
                  <a:srgbClr val="000000"/>
                </a:solidFill>
                <a:effectLst/>
                <a:latin typeface="Calibri" panose="020F0502020204030204" pitchFamily="34" charset="0"/>
              </a:rPr>
              <a:t> </a:t>
            </a:r>
            <a:r>
              <a:rPr lang="es-ES" sz="1200" b="0" i="0" u="none" strike="noStrike" dirty="0">
                <a:solidFill>
                  <a:srgbClr val="000000"/>
                </a:solidFill>
                <a:effectLst/>
                <a:latin typeface="Calibri" panose="020F0502020204030204" pitchFamily="34" charset="0"/>
              </a:rPr>
              <a:t>el uso de tecnologías de vanguardia, y a operar con los estándares más altos de calidad, siempre ofreciendo soluciones a la medida de las necesidades reales de nuestros clientes.</a:t>
            </a:r>
          </a:p>
          <a:p>
            <a:pPr algn="just" rtl="0">
              <a:spcBef>
                <a:spcPts val="0"/>
              </a:spcBef>
              <a:spcAft>
                <a:spcPts val="0"/>
              </a:spcAft>
            </a:pPr>
            <a:endParaRPr lang="es-ES" sz="1200" b="1" i="0" u="none" strike="noStrike" dirty="0">
              <a:solidFill>
                <a:srgbClr val="000000"/>
              </a:solidFill>
              <a:effectLst/>
              <a:latin typeface="Calibri" panose="020F0502020204030204" pitchFamily="34" charset="0"/>
            </a:endParaRPr>
          </a:p>
          <a:p>
            <a:pPr algn="just" rtl="0">
              <a:spcBef>
                <a:spcPts val="0"/>
              </a:spcBef>
              <a:spcAft>
                <a:spcPts val="0"/>
              </a:spcAft>
            </a:pPr>
            <a:r>
              <a:rPr lang="es-ES" sz="1200" b="1" dirty="0">
                <a:solidFill>
                  <a:srgbClr val="000000"/>
                </a:solidFill>
                <a:latin typeface="Calibri" panose="020F0502020204030204" pitchFamily="34" charset="0"/>
              </a:rPr>
              <a:t>Misión </a:t>
            </a:r>
          </a:p>
          <a:p>
            <a:pPr algn="just" rtl="0">
              <a:spcBef>
                <a:spcPts val="0"/>
              </a:spcBef>
              <a:spcAft>
                <a:spcPts val="0"/>
              </a:spcAft>
            </a:pPr>
            <a:r>
              <a:rPr lang="es-ES" sz="1200" dirty="0">
                <a:solidFill>
                  <a:srgbClr val="000000"/>
                </a:solidFill>
                <a:latin typeface="Calibri" panose="020F0502020204030204" pitchFamily="34" charset="0"/>
              </a:rPr>
              <a:t>Revolucionar el presente de la horticultura mundial por medio de innovación y tecnología aplicada que facilite la transformación digital de nuestros clientes. </a:t>
            </a:r>
          </a:p>
          <a:p>
            <a:pPr algn="just" rtl="0">
              <a:spcBef>
                <a:spcPts val="0"/>
              </a:spcBef>
              <a:spcAft>
                <a:spcPts val="0"/>
              </a:spcAft>
            </a:pPr>
            <a:endParaRPr lang="es-ES" sz="1200" b="1" dirty="0">
              <a:latin typeface="Calibri" panose="020F0502020204030204" pitchFamily="34" charset="0"/>
            </a:endParaRPr>
          </a:p>
          <a:p>
            <a:pPr algn="just" rtl="0">
              <a:spcBef>
                <a:spcPts val="0"/>
              </a:spcBef>
              <a:spcAft>
                <a:spcPts val="0"/>
              </a:spcAft>
            </a:pPr>
            <a:r>
              <a:rPr lang="es-ES" sz="1200" b="1" dirty="0">
                <a:solidFill>
                  <a:srgbClr val="000000"/>
                </a:solidFill>
                <a:latin typeface="Calibri" panose="020F0502020204030204" pitchFamily="34" charset="0"/>
              </a:rPr>
              <a:t>Visión</a:t>
            </a:r>
          </a:p>
          <a:p>
            <a:pPr algn="just"/>
            <a:r>
              <a:rPr lang="es-ES" sz="1200" dirty="0">
                <a:solidFill>
                  <a:srgbClr val="000000"/>
                </a:solidFill>
                <a:latin typeface="Calibri" panose="020F0502020204030204" pitchFamily="34" charset="0"/>
              </a:rPr>
              <a:t>Que Latinoamérica se convierta en un </a:t>
            </a:r>
            <a:r>
              <a:rPr lang="es-ES" sz="1200" dirty="0" err="1">
                <a:solidFill>
                  <a:srgbClr val="000000"/>
                </a:solidFill>
                <a:latin typeface="Calibri" panose="020F0502020204030204" pitchFamily="34" charset="0"/>
              </a:rPr>
              <a:t>hub</a:t>
            </a:r>
            <a:r>
              <a:rPr lang="es-ES" sz="1200" dirty="0">
                <a:solidFill>
                  <a:srgbClr val="000000"/>
                </a:solidFill>
                <a:latin typeface="Calibri" panose="020F0502020204030204" pitchFamily="34" charset="0"/>
              </a:rPr>
              <a:t> de horticultura digitalizada, generando armonía en la relación entre el humano y la naturaleza, liderando la transformación hacia un un mundo sustentable, descentralizado y transparente. </a:t>
            </a:r>
            <a:endParaRPr lang="es-ES" sz="1200" b="1" dirty="0">
              <a:solidFill>
                <a:srgbClr val="000000"/>
              </a:solidFill>
              <a:latin typeface="Calibri" panose="020F0502020204030204" pitchFamily="34" charset="0"/>
            </a:endParaRPr>
          </a:p>
          <a:p>
            <a:pPr algn="just" rtl="0">
              <a:spcBef>
                <a:spcPts val="0"/>
              </a:spcBef>
              <a:spcAft>
                <a:spcPts val="0"/>
              </a:spcAft>
            </a:pPr>
            <a:endParaRPr lang="es-ES" sz="1200" dirty="0">
              <a:solidFill>
                <a:srgbClr val="000000"/>
              </a:solidFill>
              <a:latin typeface="Calibri" panose="020F0502020204030204" pitchFamily="34" charset="0"/>
            </a:endParaRPr>
          </a:p>
          <a:p>
            <a:pPr algn="just" rtl="0">
              <a:spcBef>
                <a:spcPts val="0"/>
              </a:spcBef>
              <a:spcAft>
                <a:spcPts val="0"/>
              </a:spcAft>
            </a:pPr>
            <a:endParaRPr lang="es-ES" sz="1200" dirty="0">
              <a:solidFill>
                <a:srgbClr val="000000"/>
              </a:solidFill>
              <a:latin typeface="Calibri" panose="020F0502020204030204" pitchFamily="34" charset="0"/>
            </a:endParaRPr>
          </a:p>
          <a:p>
            <a:pPr algn="just" rtl="0">
              <a:spcBef>
                <a:spcPts val="0"/>
              </a:spcBef>
              <a:spcAft>
                <a:spcPts val="0"/>
              </a:spcAft>
            </a:pPr>
            <a:endParaRPr lang="es-ES" sz="1200" b="1" dirty="0">
              <a:solidFill>
                <a:srgbClr val="000000"/>
              </a:solidFill>
              <a:latin typeface="Calibri" panose="020F0502020204030204" pitchFamily="34" charset="0"/>
            </a:endParaRPr>
          </a:p>
          <a:p>
            <a:pPr algn="just" rtl="0">
              <a:spcBef>
                <a:spcPts val="0"/>
              </a:spcBef>
              <a:spcAft>
                <a:spcPts val="0"/>
              </a:spcAft>
            </a:pPr>
            <a:br>
              <a:rPr lang="es-ES" sz="1200" dirty="0">
                <a:solidFill>
                  <a:srgbClr val="000000"/>
                </a:solidFill>
                <a:latin typeface="Calibri" panose="020F0502020204030204" pitchFamily="34" charset="0"/>
              </a:rPr>
            </a:br>
            <a:endParaRPr lang="en-NL"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20751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BB0752-2248-4B24-957B-4AE6A653CF53}"/>
              </a:ext>
            </a:extLst>
          </p:cNvPr>
          <p:cNvSpPr>
            <a:spLocks noGrp="1"/>
          </p:cNvSpPr>
          <p:nvPr>
            <p:ph idx="1"/>
          </p:nvPr>
        </p:nvSpPr>
        <p:spPr>
          <a:xfrm>
            <a:off x="838200" y="746234"/>
            <a:ext cx="10515600" cy="5430729"/>
          </a:xfrm>
        </p:spPr>
        <p:txBody>
          <a:bodyPr>
            <a:normAutofit fontScale="85000" lnSpcReduction="10000"/>
          </a:bodyPr>
          <a:lstStyle/>
          <a:p>
            <a:pPr marL="0" indent="0">
              <a:buNone/>
            </a:pPr>
            <a:r>
              <a:rPr lang="en-GB" b="1" dirty="0"/>
              <a:t>Our Story</a:t>
            </a:r>
          </a:p>
          <a:p>
            <a:pPr marL="0" indent="0">
              <a:buNone/>
            </a:pPr>
            <a:r>
              <a:rPr lang="en-GB" dirty="0"/>
              <a:t>Hervana Group was founded with the purpose of becoming the strategic partner of entrepreneurs in the horticulture industry and the nascent legal cannabis industry, helping them improve their business models, navigate and implement the use of cutting-edge technologies, and operate with the highest quality standards, always offering solutions tailored to the real needs of our customers.</a:t>
            </a:r>
          </a:p>
          <a:p>
            <a:pPr marL="0" indent="0">
              <a:buNone/>
            </a:pPr>
            <a:endParaRPr lang="en-GB" dirty="0"/>
          </a:p>
          <a:p>
            <a:pPr marL="0" indent="0">
              <a:buNone/>
            </a:pPr>
            <a:r>
              <a:rPr lang="en-GB" b="1" dirty="0"/>
              <a:t>Our Mission</a:t>
            </a:r>
          </a:p>
          <a:p>
            <a:pPr marL="0" indent="0">
              <a:buNone/>
            </a:pPr>
            <a:r>
              <a:rPr lang="en-GB" dirty="0"/>
              <a:t>To revolutionize the present of horticulture in the world through innovation and applied technology that facilitate the digital transformation of our clients.</a:t>
            </a:r>
          </a:p>
          <a:p>
            <a:pPr marL="0" indent="0">
              <a:buNone/>
            </a:pPr>
            <a:endParaRPr lang="en-GB" dirty="0"/>
          </a:p>
          <a:p>
            <a:pPr marL="0" indent="0">
              <a:buNone/>
            </a:pPr>
            <a:r>
              <a:rPr lang="en-GB" b="1" dirty="0"/>
              <a:t>Our Vision</a:t>
            </a:r>
          </a:p>
          <a:p>
            <a:pPr marL="0" indent="0">
              <a:buNone/>
            </a:pPr>
            <a:r>
              <a:rPr lang="en-GB" dirty="0"/>
              <a:t>May Latin America become a digitized horticulture hub, generating harmony in the relationship between human and nature, leading the transformation towards a sustainable, decentralized and transparent world.</a:t>
            </a:r>
            <a:endParaRPr lang="en-NL" dirty="0"/>
          </a:p>
        </p:txBody>
      </p:sp>
    </p:spTree>
    <p:extLst>
      <p:ext uri="{BB962C8B-B14F-4D97-AF65-F5344CB8AC3E}">
        <p14:creationId xmlns:p14="http://schemas.microsoft.com/office/powerpoint/2010/main" val="198803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E99C9-B35A-4E09-8757-5F90F6DDBC0B}"/>
              </a:ext>
            </a:extLst>
          </p:cNvPr>
          <p:cNvPicPr>
            <a:picLocks noChangeAspect="1"/>
          </p:cNvPicPr>
          <p:nvPr/>
        </p:nvPicPr>
        <p:blipFill>
          <a:blip r:embed="rId2"/>
          <a:stretch>
            <a:fillRect/>
          </a:stretch>
        </p:blipFill>
        <p:spPr>
          <a:xfrm>
            <a:off x="325622" y="417640"/>
            <a:ext cx="5918472" cy="2641197"/>
          </a:xfrm>
          <a:prstGeom prst="rect">
            <a:avLst/>
          </a:prstGeom>
        </p:spPr>
      </p:pic>
      <p:pic>
        <p:nvPicPr>
          <p:cNvPr id="7" name="Picture 6">
            <a:extLst>
              <a:ext uri="{FF2B5EF4-FFF2-40B4-BE49-F238E27FC236}">
                <a16:creationId xmlns:a16="http://schemas.microsoft.com/office/drawing/2014/main" id="{A7AC7706-C39D-495F-BE52-E4B4FBD1F279}"/>
              </a:ext>
            </a:extLst>
          </p:cNvPr>
          <p:cNvPicPr>
            <a:picLocks noChangeAspect="1"/>
          </p:cNvPicPr>
          <p:nvPr/>
        </p:nvPicPr>
        <p:blipFill rotWithShape="1">
          <a:blip r:embed="rId3"/>
          <a:srcRect t="13249" b="26074"/>
          <a:stretch/>
        </p:blipFill>
        <p:spPr>
          <a:xfrm>
            <a:off x="440045" y="3580105"/>
            <a:ext cx="2885926" cy="962723"/>
          </a:xfrm>
          <a:prstGeom prst="rect">
            <a:avLst/>
          </a:prstGeom>
        </p:spPr>
      </p:pic>
      <p:pic>
        <p:nvPicPr>
          <p:cNvPr id="9" name="Picture 8">
            <a:extLst>
              <a:ext uri="{FF2B5EF4-FFF2-40B4-BE49-F238E27FC236}">
                <a16:creationId xmlns:a16="http://schemas.microsoft.com/office/drawing/2014/main" id="{2CF7BA21-8DA6-4B17-A3B9-16DC8D1406D0}"/>
              </a:ext>
            </a:extLst>
          </p:cNvPr>
          <p:cNvPicPr>
            <a:picLocks noChangeAspect="1"/>
          </p:cNvPicPr>
          <p:nvPr/>
        </p:nvPicPr>
        <p:blipFill rotWithShape="1">
          <a:blip r:embed="rId4"/>
          <a:srcRect t="14020" r="26353"/>
          <a:stretch/>
        </p:blipFill>
        <p:spPr>
          <a:xfrm>
            <a:off x="4549497" y="3696365"/>
            <a:ext cx="2127673" cy="1183441"/>
          </a:xfrm>
          <a:prstGeom prst="rect">
            <a:avLst/>
          </a:prstGeom>
        </p:spPr>
      </p:pic>
      <p:sp>
        <p:nvSpPr>
          <p:cNvPr id="13" name="TextBox 12">
            <a:extLst>
              <a:ext uri="{FF2B5EF4-FFF2-40B4-BE49-F238E27FC236}">
                <a16:creationId xmlns:a16="http://schemas.microsoft.com/office/drawing/2014/main" id="{6B7C14A2-8832-4028-A6DC-5839855F5E30}"/>
              </a:ext>
            </a:extLst>
          </p:cNvPr>
          <p:cNvSpPr txBox="1"/>
          <p:nvPr/>
        </p:nvSpPr>
        <p:spPr>
          <a:xfrm>
            <a:off x="7252138" y="628233"/>
            <a:ext cx="4721396" cy="6647974"/>
          </a:xfrm>
          <a:prstGeom prst="rect">
            <a:avLst/>
          </a:prstGeom>
          <a:noFill/>
        </p:spPr>
        <p:txBody>
          <a:bodyPr wrap="square" rtlCol="0">
            <a:spAutoFit/>
          </a:bodyPr>
          <a:lstStyle/>
          <a:p>
            <a:r>
              <a:rPr lang="es-ES" sz="1400" b="1" dirty="0"/>
              <a:t>Estilo:</a:t>
            </a:r>
          </a:p>
          <a:p>
            <a:pPr marL="285750" indent="-285750">
              <a:buFontTx/>
              <a:buChar char="-"/>
            </a:pPr>
            <a:r>
              <a:rPr lang="es-ES" sz="1400" dirty="0"/>
              <a:t>Buscar mejor combinación de colores. Solo blanco y negro se siente aburrido</a:t>
            </a:r>
          </a:p>
          <a:p>
            <a:pPr marL="285750" indent="-285750">
              <a:buFontTx/>
              <a:buChar char="-"/>
            </a:pPr>
            <a:r>
              <a:rPr lang="es-ES" sz="1400" dirty="0"/>
              <a:t>El cuadro de Mostrar Más/Menos no agrega valor, mejor no incluir.</a:t>
            </a:r>
          </a:p>
          <a:p>
            <a:pPr marL="285750" indent="-285750">
              <a:buFontTx/>
              <a:buChar char="-"/>
            </a:pPr>
            <a:r>
              <a:rPr lang="es-ES" sz="1400" dirty="0"/>
              <a:t>Las fotos del equipo se las enviamos ASAP</a:t>
            </a:r>
          </a:p>
          <a:p>
            <a:endParaRPr lang="es-ES" sz="1400" b="1" dirty="0"/>
          </a:p>
          <a:p>
            <a:endParaRPr lang="es-ES" sz="1400" b="1" dirty="0"/>
          </a:p>
          <a:p>
            <a:r>
              <a:rPr lang="es-ES" sz="1400" b="1" dirty="0"/>
              <a:t>Textos Finales:</a:t>
            </a:r>
          </a:p>
          <a:p>
            <a:r>
              <a:rPr lang="es-ES" sz="1400" dirty="0"/>
              <a:t>Nuestro Equipo </a:t>
            </a:r>
          </a:p>
          <a:p>
            <a:endParaRPr lang="es-ES" sz="1400" dirty="0"/>
          </a:p>
          <a:p>
            <a:pPr rtl="0">
              <a:spcBef>
                <a:spcPts val="0"/>
              </a:spcBef>
              <a:spcAft>
                <a:spcPts val="0"/>
              </a:spcAft>
            </a:pPr>
            <a:r>
              <a:rPr lang="es-ES" sz="1600" b="0" i="0" u="none" strike="noStrike" dirty="0">
                <a:solidFill>
                  <a:srgbClr val="000000"/>
                </a:solidFill>
                <a:effectLst/>
                <a:latin typeface="Calibri" panose="020F0502020204030204" pitchFamily="34" charset="0"/>
              </a:rPr>
              <a:t>Hervana Group está formado por un equipo de profesionales interdisciplinarios con formación académica y experiencia profesional de clase mundial en Latinoamérica, Norteamérica, Europa y Asia. Nuestra historia comenzó en Países Bajos, nación reconocida por ser un </a:t>
            </a:r>
            <a:r>
              <a:rPr lang="es-ES" sz="1600" b="0" i="0" u="none" strike="noStrike" dirty="0" err="1">
                <a:solidFill>
                  <a:srgbClr val="000000"/>
                </a:solidFill>
                <a:effectLst/>
                <a:latin typeface="Calibri" panose="020F0502020204030204" pitchFamily="34" charset="0"/>
              </a:rPr>
              <a:t>hub</a:t>
            </a:r>
            <a:r>
              <a:rPr lang="es-ES" sz="1600" b="0" i="0" u="none" strike="noStrike" dirty="0">
                <a:solidFill>
                  <a:srgbClr val="000000"/>
                </a:solidFill>
                <a:effectLst/>
                <a:latin typeface="Calibri" panose="020F0502020204030204" pitchFamily="34" charset="0"/>
              </a:rPr>
              <a:t> de innovación y conocimiento en horticultura, tecnología, sustentables y pionero en el consumo responsable de cannabis. Contamos con una amplia red de contactos y conocimiento especializado en operaciones de  cultivo en ambientes controlados, </a:t>
            </a:r>
            <a:r>
              <a:rPr lang="es-ES" sz="1600" b="0" i="0" u="none" strike="noStrike" dirty="0" err="1">
                <a:solidFill>
                  <a:srgbClr val="000000"/>
                </a:solidFill>
                <a:effectLst/>
                <a:latin typeface="Calibri" panose="020F0502020204030204" pitchFamily="34" charset="0"/>
              </a:rPr>
              <a:t>AgTech</a:t>
            </a:r>
            <a:r>
              <a:rPr lang="es-ES" sz="1600" b="0" i="0" u="none" strike="noStrike" dirty="0">
                <a:solidFill>
                  <a:srgbClr val="000000"/>
                </a:solidFill>
                <a:effectLst/>
                <a:latin typeface="Calibri" panose="020F0502020204030204" pitchFamily="34" charset="0"/>
              </a:rPr>
              <a:t>, transformación digital, analítica de datos, desarrollo y estrategia de negocios; en industria de cannabis y en implementación de blockchain.</a:t>
            </a:r>
            <a:endParaRPr lang="es-ES" sz="1200" b="0" dirty="0">
              <a:effectLst/>
            </a:endParaRPr>
          </a:p>
          <a:p>
            <a:br>
              <a:rPr lang="es-ES" sz="1200" dirty="0"/>
            </a:br>
            <a:br>
              <a:rPr lang="es-ES" dirty="0"/>
            </a:br>
            <a:endParaRPr lang="en-NL" dirty="0"/>
          </a:p>
        </p:txBody>
      </p:sp>
      <p:sp>
        <p:nvSpPr>
          <p:cNvPr id="11" name="TextBox 10">
            <a:extLst>
              <a:ext uri="{FF2B5EF4-FFF2-40B4-BE49-F238E27FC236}">
                <a16:creationId xmlns:a16="http://schemas.microsoft.com/office/drawing/2014/main" id="{5C3BA7B1-480B-46E6-97D0-19B7A5694F8E}"/>
              </a:ext>
            </a:extLst>
          </p:cNvPr>
          <p:cNvSpPr txBox="1"/>
          <p:nvPr/>
        </p:nvSpPr>
        <p:spPr>
          <a:xfrm>
            <a:off x="1116963" y="3216944"/>
            <a:ext cx="1439918" cy="369332"/>
          </a:xfrm>
          <a:prstGeom prst="rect">
            <a:avLst/>
          </a:prstGeom>
          <a:noFill/>
        </p:spPr>
        <p:txBody>
          <a:bodyPr wrap="square" rtlCol="0">
            <a:spAutoFit/>
          </a:bodyPr>
          <a:lstStyle/>
          <a:p>
            <a:r>
              <a:rPr lang="es-MX" b="1" dirty="0"/>
              <a:t>Fundadores</a:t>
            </a:r>
            <a:endParaRPr lang="en-NL" b="1" dirty="0"/>
          </a:p>
        </p:txBody>
      </p:sp>
      <p:sp>
        <p:nvSpPr>
          <p:cNvPr id="14" name="TextBox 13">
            <a:extLst>
              <a:ext uri="{FF2B5EF4-FFF2-40B4-BE49-F238E27FC236}">
                <a16:creationId xmlns:a16="http://schemas.microsoft.com/office/drawing/2014/main" id="{D4DBD6D5-3874-4D45-B631-D5A74770188E}"/>
              </a:ext>
            </a:extLst>
          </p:cNvPr>
          <p:cNvSpPr txBox="1"/>
          <p:nvPr/>
        </p:nvSpPr>
        <p:spPr>
          <a:xfrm>
            <a:off x="4428545" y="3325886"/>
            <a:ext cx="2269564" cy="369332"/>
          </a:xfrm>
          <a:prstGeom prst="rect">
            <a:avLst/>
          </a:prstGeom>
          <a:noFill/>
        </p:spPr>
        <p:txBody>
          <a:bodyPr wrap="square" rtlCol="0">
            <a:spAutoFit/>
          </a:bodyPr>
          <a:lstStyle/>
          <a:p>
            <a:r>
              <a:rPr lang="es-MX" b="1" dirty="0"/>
              <a:t>Junta de Asesores</a:t>
            </a:r>
            <a:endParaRPr lang="en-NL" b="1" dirty="0"/>
          </a:p>
        </p:txBody>
      </p:sp>
      <p:sp>
        <p:nvSpPr>
          <p:cNvPr id="15" name="TextBox 14">
            <a:extLst>
              <a:ext uri="{FF2B5EF4-FFF2-40B4-BE49-F238E27FC236}">
                <a16:creationId xmlns:a16="http://schemas.microsoft.com/office/drawing/2014/main" id="{DF5A2B8A-F601-496B-8E20-387E81C672A2}"/>
              </a:ext>
            </a:extLst>
          </p:cNvPr>
          <p:cNvSpPr txBox="1"/>
          <p:nvPr/>
        </p:nvSpPr>
        <p:spPr>
          <a:xfrm>
            <a:off x="-234512" y="4993074"/>
            <a:ext cx="2285729" cy="430887"/>
          </a:xfrm>
          <a:prstGeom prst="rect">
            <a:avLst/>
          </a:prstGeom>
          <a:noFill/>
        </p:spPr>
        <p:txBody>
          <a:bodyPr wrap="square" rtlCol="0">
            <a:spAutoFit/>
          </a:bodyPr>
          <a:lstStyle/>
          <a:p>
            <a:pPr algn="ctr"/>
            <a:r>
              <a:rPr lang="es-MX" sz="1100" b="1" dirty="0" err="1"/>
              <a:t>Bsc</a:t>
            </a:r>
            <a:r>
              <a:rPr lang="es-MX" sz="1100" b="1" dirty="0"/>
              <a:t>. Francisco Cambero</a:t>
            </a:r>
          </a:p>
          <a:p>
            <a:pPr algn="ctr"/>
            <a:r>
              <a:rPr lang="es-MX" sz="1100" dirty="0" err="1"/>
              <a:t>AgTech</a:t>
            </a:r>
            <a:r>
              <a:rPr lang="es-MX" sz="1100" dirty="0"/>
              <a:t> </a:t>
            </a:r>
            <a:r>
              <a:rPr lang="es-MX" sz="1100" dirty="0" err="1"/>
              <a:t>Futurist</a:t>
            </a:r>
            <a:endParaRPr lang="en-NL" sz="1100" dirty="0"/>
          </a:p>
        </p:txBody>
      </p:sp>
      <p:sp>
        <p:nvSpPr>
          <p:cNvPr id="16" name="TextBox 15">
            <a:extLst>
              <a:ext uri="{FF2B5EF4-FFF2-40B4-BE49-F238E27FC236}">
                <a16:creationId xmlns:a16="http://schemas.microsoft.com/office/drawing/2014/main" id="{BE73CE40-12B3-4A9C-8FAB-C57CF68E18DA}"/>
              </a:ext>
            </a:extLst>
          </p:cNvPr>
          <p:cNvSpPr txBox="1"/>
          <p:nvPr/>
        </p:nvSpPr>
        <p:spPr>
          <a:xfrm>
            <a:off x="-234512" y="5795205"/>
            <a:ext cx="2285729" cy="430887"/>
          </a:xfrm>
          <a:prstGeom prst="rect">
            <a:avLst/>
          </a:prstGeom>
          <a:noFill/>
        </p:spPr>
        <p:txBody>
          <a:bodyPr wrap="square" rtlCol="0">
            <a:spAutoFit/>
          </a:bodyPr>
          <a:lstStyle/>
          <a:p>
            <a:pPr algn="ctr"/>
            <a:r>
              <a:rPr lang="es-MX" sz="1100" b="1" dirty="0" err="1"/>
              <a:t>Bsc</a:t>
            </a:r>
            <a:r>
              <a:rPr lang="es-MX" sz="1100" b="1" dirty="0"/>
              <a:t>. Oliver </a:t>
            </a:r>
            <a:r>
              <a:rPr lang="es-MX" sz="1100" b="1" dirty="0" err="1"/>
              <a:t>Ledermann</a:t>
            </a:r>
            <a:endParaRPr lang="es-MX" sz="1100" b="1" dirty="0"/>
          </a:p>
          <a:p>
            <a:pPr algn="ctr"/>
            <a:r>
              <a:rPr lang="es-MX" sz="1100" dirty="0"/>
              <a:t>Industry &amp; Business Expert</a:t>
            </a:r>
            <a:endParaRPr lang="en-NL" sz="1100" dirty="0"/>
          </a:p>
        </p:txBody>
      </p:sp>
      <p:sp>
        <p:nvSpPr>
          <p:cNvPr id="17" name="TextBox 16">
            <a:extLst>
              <a:ext uri="{FF2B5EF4-FFF2-40B4-BE49-F238E27FC236}">
                <a16:creationId xmlns:a16="http://schemas.microsoft.com/office/drawing/2014/main" id="{6BE0BC9F-7717-4FCF-8F61-8AE4232C0428}"/>
              </a:ext>
            </a:extLst>
          </p:cNvPr>
          <p:cNvSpPr txBox="1"/>
          <p:nvPr/>
        </p:nvSpPr>
        <p:spPr>
          <a:xfrm>
            <a:off x="1483659" y="5000577"/>
            <a:ext cx="2738217" cy="430887"/>
          </a:xfrm>
          <a:prstGeom prst="rect">
            <a:avLst/>
          </a:prstGeom>
          <a:noFill/>
        </p:spPr>
        <p:txBody>
          <a:bodyPr wrap="square" rtlCol="0">
            <a:spAutoFit/>
          </a:bodyPr>
          <a:lstStyle/>
          <a:p>
            <a:pPr algn="ctr"/>
            <a:r>
              <a:rPr lang="es-MX" sz="1100" b="1" dirty="0"/>
              <a:t>MBA. Eduardo Martinez Fonseca</a:t>
            </a:r>
          </a:p>
          <a:p>
            <a:pPr algn="ctr"/>
            <a:r>
              <a:rPr lang="es-MX" sz="1100" dirty="0"/>
              <a:t>Strategy &amp; Digital </a:t>
            </a:r>
            <a:r>
              <a:rPr lang="es-MX" sz="1100" dirty="0" err="1"/>
              <a:t>Catalyst</a:t>
            </a:r>
            <a:endParaRPr lang="en-NL" sz="1100" dirty="0"/>
          </a:p>
        </p:txBody>
      </p:sp>
      <p:sp>
        <p:nvSpPr>
          <p:cNvPr id="18" name="TextBox 17">
            <a:extLst>
              <a:ext uri="{FF2B5EF4-FFF2-40B4-BE49-F238E27FC236}">
                <a16:creationId xmlns:a16="http://schemas.microsoft.com/office/drawing/2014/main" id="{05836149-B8AD-4F9F-A916-D4F30E652E35}"/>
              </a:ext>
            </a:extLst>
          </p:cNvPr>
          <p:cNvSpPr txBox="1"/>
          <p:nvPr/>
        </p:nvSpPr>
        <p:spPr>
          <a:xfrm>
            <a:off x="1533953" y="5775952"/>
            <a:ext cx="2613132" cy="430887"/>
          </a:xfrm>
          <a:prstGeom prst="rect">
            <a:avLst/>
          </a:prstGeom>
          <a:noFill/>
        </p:spPr>
        <p:txBody>
          <a:bodyPr wrap="square" rtlCol="0">
            <a:spAutoFit/>
          </a:bodyPr>
          <a:lstStyle/>
          <a:p>
            <a:pPr algn="ctr"/>
            <a:r>
              <a:rPr lang="es-MX" sz="1100" b="1" dirty="0" err="1"/>
              <a:t>MSc</a:t>
            </a:r>
            <a:r>
              <a:rPr lang="es-MX" sz="1100" b="1" dirty="0"/>
              <a:t>. Carlos Cambero</a:t>
            </a:r>
          </a:p>
          <a:p>
            <a:pPr algn="ctr"/>
            <a:r>
              <a:rPr lang="es-MX" sz="1100" dirty="0" err="1"/>
              <a:t>Plant</a:t>
            </a:r>
            <a:r>
              <a:rPr lang="es-MX" sz="1100" dirty="0"/>
              <a:t> </a:t>
            </a:r>
            <a:r>
              <a:rPr lang="es-MX" sz="1100" dirty="0" err="1"/>
              <a:t>Scientis</a:t>
            </a:r>
            <a:r>
              <a:rPr lang="es-MX" sz="1100" dirty="0"/>
              <a:t> &amp; </a:t>
            </a:r>
            <a:r>
              <a:rPr lang="es-MX" sz="1100" dirty="0" err="1"/>
              <a:t>Growing</a:t>
            </a:r>
            <a:r>
              <a:rPr lang="es-MX" sz="1100" dirty="0"/>
              <a:t> Master</a:t>
            </a:r>
            <a:endParaRPr lang="en-NL" sz="1100" dirty="0"/>
          </a:p>
        </p:txBody>
      </p:sp>
      <p:sp>
        <p:nvSpPr>
          <p:cNvPr id="19" name="TextBox 18">
            <a:extLst>
              <a:ext uri="{FF2B5EF4-FFF2-40B4-BE49-F238E27FC236}">
                <a16:creationId xmlns:a16="http://schemas.microsoft.com/office/drawing/2014/main" id="{CD1EFBC6-F3F0-4CAC-ACEB-C0455AA2F552}"/>
              </a:ext>
            </a:extLst>
          </p:cNvPr>
          <p:cNvSpPr txBox="1"/>
          <p:nvPr/>
        </p:nvSpPr>
        <p:spPr>
          <a:xfrm>
            <a:off x="4389258" y="5775952"/>
            <a:ext cx="2127673" cy="430887"/>
          </a:xfrm>
          <a:prstGeom prst="rect">
            <a:avLst/>
          </a:prstGeom>
          <a:noFill/>
        </p:spPr>
        <p:txBody>
          <a:bodyPr wrap="square" rtlCol="0">
            <a:spAutoFit/>
          </a:bodyPr>
          <a:lstStyle/>
          <a:p>
            <a:pPr algn="ctr"/>
            <a:r>
              <a:rPr lang="es-MX" sz="1100" b="1" dirty="0"/>
              <a:t>Ing. </a:t>
            </a:r>
            <a:r>
              <a:rPr lang="es-MX" sz="1100" b="1" dirty="0" err="1"/>
              <a:t>Alekos</a:t>
            </a:r>
            <a:r>
              <a:rPr lang="es-MX" sz="1100" b="1" dirty="0"/>
              <a:t> Martinez</a:t>
            </a:r>
          </a:p>
          <a:p>
            <a:pPr algn="ctr"/>
            <a:r>
              <a:rPr lang="es-MX" sz="1100" dirty="0" err="1"/>
              <a:t>Entrepreneurship</a:t>
            </a:r>
            <a:r>
              <a:rPr lang="es-MX" sz="1100" dirty="0"/>
              <a:t> &amp; </a:t>
            </a:r>
            <a:r>
              <a:rPr lang="es-MX" sz="1100" dirty="0" err="1"/>
              <a:t>Tech</a:t>
            </a:r>
            <a:r>
              <a:rPr lang="es-MX" sz="1100" dirty="0"/>
              <a:t> Master</a:t>
            </a:r>
            <a:endParaRPr lang="en-NL" sz="1100" dirty="0"/>
          </a:p>
        </p:txBody>
      </p:sp>
      <p:sp>
        <p:nvSpPr>
          <p:cNvPr id="20" name="TextBox 19">
            <a:extLst>
              <a:ext uri="{FF2B5EF4-FFF2-40B4-BE49-F238E27FC236}">
                <a16:creationId xmlns:a16="http://schemas.microsoft.com/office/drawing/2014/main" id="{7C25D482-3E72-4E51-83CE-9E8B37A461A9}"/>
              </a:ext>
            </a:extLst>
          </p:cNvPr>
          <p:cNvSpPr txBox="1"/>
          <p:nvPr/>
        </p:nvSpPr>
        <p:spPr>
          <a:xfrm>
            <a:off x="4310229" y="5078016"/>
            <a:ext cx="2285729" cy="430887"/>
          </a:xfrm>
          <a:prstGeom prst="rect">
            <a:avLst/>
          </a:prstGeom>
          <a:noFill/>
        </p:spPr>
        <p:txBody>
          <a:bodyPr wrap="square" rtlCol="0">
            <a:spAutoFit/>
          </a:bodyPr>
          <a:lstStyle/>
          <a:p>
            <a:pPr algn="ctr"/>
            <a:r>
              <a:rPr lang="es-MX" sz="1100" b="1" dirty="0" err="1"/>
              <a:t>MSc</a:t>
            </a:r>
            <a:r>
              <a:rPr lang="es-MX" sz="1100" b="1" dirty="0"/>
              <a:t>. Daniel Ender</a:t>
            </a:r>
          </a:p>
          <a:p>
            <a:pPr algn="ctr"/>
            <a:r>
              <a:rPr lang="es-MX" sz="1100" dirty="0" err="1"/>
              <a:t>Finance</a:t>
            </a:r>
            <a:r>
              <a:rPr lang="es-MX" sz="1100" dirty="0"/>
              <a:t> &amp; Business Master</a:t>
            </a:r>
            <a:endParaRPr lang="en-NL" sz="1100" dirty="0"/>
          </a:p>
        </p:txBody>
      </p:sp>
    </p:spTree>
    <p:extLst>
      <p:ext uri="{BB962C8B-B14F-4D97-AF65-F5344CB8AC3E}">
        <p14:creationId xmlns:p14="http://schemas.microsoft.com/office/powerpoint/2010/main" val="1099952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A9604-482D-47B9-8D09-98216DA4C060}"/>
              </a:ext>
            </a:extLst>
          </p:cNvPr>
          <p:cNvSpPr>
            <a:spLocks noGrp="1"/>
          </p:cNvSpPr>
          <p:nvPr>
            <p:ph idx="1"/>
          </p:nvPr>
        </p:nvSpPr>
        <p:spPr>
          <a:xfrm>
            <a:off x="838200" y="1040524"/>
            <a:ext cx="10515600" cy="5136439"/>
          </a:xfrm>
        </p:spPr>
        <p:txBody>
          <a:bodyPr>
            <a:normAutofit/>
          </a:bodyPr>
          <a:lstStyle/>
          <a:p>
            <a:pPr marL="0" indent="0">
              <a:buNone/>
            </a:pPr>
            <a:r>
              <a:rPr lang="en-GB" b="1" dirty="0"/>
              <a:t>Our Team</a:t>
            </a:r>
          </a:p>
          <a:p>
            <a:pPr marL="0" indent="0">
              <a:buNone/>
            </a:pPr>
            <a:endParaRPr lang="en-GB" dirty="0"/>
          </a:p>
          <a:p>
            <a:pPr marL="0" indent="0">
              <a:buNone/>
            </a:pPr>
            <a:r>
              <a:rPr lang="en-GB" dirty="0"/>
              <a:t>Hervana Group is conformed by a team of interdisciplinary professionals with world-class academic training and professional experience in Latin America, North America, Europe and Asia. Our story began in the Netherlands, a nation recognized for being an innovation and knowledge hub for in horticulture, technology, sustainability and a pioneer in the responsible use of cannabis. We have a wide network of partners and specialized knowledge in growing operations in controlled environments, </a:t>
            </a:r>
            <a:r>
              <a:rPr lang="en-GB" dirty="0" err="1"/>
              <a:t>AgTech</a:t>
            </a:r>
            <a:r>
              <a:rPr lang="en-GB" dirty="0"/>
              <a:t>, digital transformation, data analytics, business development and strategy; in the cannabis industry and in blockchain implementation.</a:t>
            </a:r>
            <a:endParaRPr lang="en-NL" dirty="0"/>
          </a:p>
        </p:txBody>
      </p:sp>
    </p:spTree>
    <p:extLst>
      <p:ext uri="{BB962C8B-B14F-4D97-AF65-F5344CB8AC3E}">
        <p14:creationId xmlns:p14="http://schemas.microsoft.com/office/powerpoint/2010/main" val="59859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B8C98C-E936-4D70-849C-A064F2FE4DB1}"/>
              </a:ext>
            </a:extLst>
          </p:cNvPr>
          <p:cNvPicPr>
            <a:picLocks noChangeAspect="1"/>
          </p:cNvPicPr>
          <p:nvPr/>
        </p:nvPicPr>
        <p:blipFill>
          <a:blip r:embed="rId2"/>
          <a:stretch>
            <a:fillRect/>
          </a:stretch>
        </p:blipFill>
        <p:spPr>
          <a:xfrm>
            <a:off x="988846" y="471044"/>
            <a:ext cx="7210926" cy="3752664"/>
          </a:xfrm>
          <a:prstGeom prst="rect">
            <a:avLst/>
          </a:prstGeom>
        </p:spPr>
      </p:pic>
      <p:sp>
        <p:nvSpPr>
          <p:cNvPr id="6" name="TextBox 5">
            <a:extLst>
              <a:ext uri="{FF2B5EF4-FFF2-40B4-BE49-F238E27FC236}">
                <a16:creationId xmlns:a16="http://schemas.microsoft.com/office/drawing/2014/main" id="{22D65BC4-8063-4DE6-B76F-CB70BA0B7568}"/>
              </a:ext>
            </a:extLst>
          </p:cNvPr>
          <p:cNvSpPr txBox="1"/>
          <p:nvPr/>
        </p:nvSpPr>
        <p:spPr>
          <a:xfrm>
            <a:off x="9270124" y="744312"/>
            <a:ext cx="2532855" cy="2862322"/>
          </a:xfrm>
          <a:prstGeom prst="rect">
            <a:avLst/>
          </a:prstGeom>
          <a:noFill/>
        </p:spPr>
        <p:txBody>
          <a:bodyPr wrap="square" rtlCol="0">
            <a:spAutoFit/>
          </a:bodyPr>
          <a:lstStyle/>
          <a:p>
            <a:r>
              <a:rPr lang="es-ES" b="1" dirty="0"/>
              <a:t>Texto Final:</a:t>
            </a:r>
          </a:p>
          <a:p>
            <a:r>
              <a:rPr lang="es-ES" dirty="0"/>
              <a:t>Nos comunicaremos contigo para entender tu proyecto a profundidad!</a:t>
            </a:r>
          </a:p>
          <a:p>
            <a:endParaRPr lang="es-ES" dirty="0"/>
          </a:p>
          <a:p>
            <a:r>
              <a:rPr lang="es-ES" b="1" dirty="0"/>
              <a:t>Estilo:</a:t>
            </a:r>
            <a:r>
              <a:rPr lang="es-ES" dirty="0"/>
              <a:t> No hay espacio entre la cabecera y el formulario. Dejemos un poco de aire para que se sienta más cómodo.</a:t>
            </a:r>
            <a:endParaRPr lang="en-NL" dirty="0"/>
          </a:p>
        </p:txBody>
      </p:sp>
      <p:pic>
        <p:nvPicPr>
          <p:cNvPr id="8" name="Picture 7">
            <a:extLst>
              <a:ext uri="{FF2B5EF4-FFF2-40B4-BE49-F238E27FC236}">
                <a16:creationId xmlns:a16="http://schemas.microsoft.com/office/drawing/2014/main" id="{D2B00E77-2191-47AD-9841-EDFA531B03AF}"/>
              </a:ext>
            </a:extLst>
          </p:cNvPr>
          <p:cNvPicPr>
            <a:picLocks noChangeAspect="1"/>
          </p:cNvPicPr>
          <p:nvPr/>
        </p:nvPicPr>
        <p:blipFill>
          <a:blip r:embed="rId3"/>
          <a:stretch>
            <a:fillRect/>
          </a:stretch>
        </p:blipFill>
        <p:spPr>
          <a:xfrm>
            <a:off x="2039464" y="4791221"/>
            <a:ext cx="5267577" cy="1740931"/>
          </a:xfrm>
          <a:prstGeom prst="rect">
            <a:avLst/>
          </a:prstGeom>
        </p:spPr>
      </p:pic>
      <p:sp>
        <p:nvSpPr>
          <p:cNvPr id="18" name="TextBox 17">
            <a:extLst>
              <a:ext uri="{FF2B5EF4-FFF2-40B4-BE49-F238E27FC236}">
                <a16:creationId xmlns:a16="http://schemas.microsoft.com/office/drawing/2014/main" id="{E88C9375-DD3D-4E59-9747-465C7088B5EF}"/>
              </a:ext>
            </a:extLst>
          </p:cNvPr>
          <p:cNvSpPr txBox="1"/>
          <p:nvPr/>
        </p:nvSpPr>
        <p:spPr>
          <a:xfrm>
            <a:off x="8429296" y="4646025"/>
            <a:ext cx="2532855" cy="2031325"/>
          </a:xfrm>
          <a:prstGeom prst="rect">
            <a:avLst/>
          </a:prstGeom>
          <a:noFill/>
        </p:spPr>
        <p:txBody>
          <a:bodyPr wrap="square" rtlCol="0">
            <a:spAutoFit/>
          </a:bodyPr>
          <a:lstStyle/>
          <a:p>
            <a:r>
              <a:rPr lang="es-ES" b="1" dirty="0"/>
              <a:t>Estilo:</a:t>
            </a:r>
            <a:r>
              <a:rPr lang="es-ES" dirty="0"/>
              <a:t> el logo y el 2021 no están alineados en el bottom page. La tipografía del 2021 no concuerda con el logo. Tal vez mejor deshacernos del número</a:t>
            </a:r>
            <a:endParaRPr lang="en-NL" dirty="0"/>
          </a:p>
        </p:txBody>
      </p:sp>
    </p:spTree>
    <p:extLst>
      <p:ext uri="{BB962C8B-B14F-4D97-AF65-F5344CB8AC3E}">
        <p14:creationId xmlns:p14="http://schemas.microsoft.com/office/powerpoint/2010/main" val="1539478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4A52F0-D64A-4B51-86CE-A84A31580BFD}"/>
              </a:ext>
            </a:extLst>
          </p:cNvPr>
          <p:cNvSpPr>
            <a:spLocks noGrp="1"/>
          </p:cNvSpPr>
          <p:nvPr>
            <p:ph idx="1"/>
          </p:nvPr>
        </p:nvSpPr>
        <p:spPr/>
        <p:txBody>
          <a:bodyPr/>
          <a:lstStyle/>
          <a:p>
            <a:pPr marL="0" indent="0">
              <a:buNone/>
            </a:pPr>
            <a:r>
              <a:rPr lang="en-GB" dirty="0"/>
              <a:t>We will contact you to understand your project in depth!</a:t>
            </a:r>
            <a:endParaRPr lang="en-NL" dirty="0"/>
          </a:p>
        </p:txBody>
      </p:sp>
    </p:spTree>
    <p:extLst>
      <p:ext uri="{BB962C8B-B14F-4D97-AF65-F5344CB8AC3E}">
        <p14:creationId xmlns:p14="http://schemas.microsoft.com/office/powerpoint/2010/main" val="202267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B8C56C-3B31-4C5B-A36D-9118D04DEEA8}"/>
              </a:ext>
            </a:extLst>
          </p:cNvPr>
          <p:cNvSpPr txBox="1"/>
          <p:nvPr/>
        </p:nvSpPr>
        <p:spPr>
          <a:xfrm>
            <a:off x="777765" y="2126227"/>
            <a:ext cx="10636469" cy="1785104"/>
          </a:xfrm>
          <a:prstGeom prst="rect">
            <a:avLst/>
          </a:prstGeom>
          <a:noFill/>
        </p:spPr>
        <p:txBody>
          <a:bodyPr wrap="square" rtlCol="0">
            <a:spAutoFit/>
          </a:bodyPr>
          <a:lstStyle/>
          <a:p>
            <a:r>
              <a:rPr lang="es-MX" sz="3200" b="1" dirty="0" err="1">
                <a:latin typeface="Times New Roman" panose="02020603050405020304" pitchFamily="18" charset="0"/>
                <a:cs typeface="Times New Roman" panose="02020603050405020304" pitchFamily="18" charset="0"/>
              </a:rPr>
              <a:t>Slides</a:t>
            </a:r>
            <a:r>
              <a:rPr lang="es-MX" sz="3200" b="1" dirty="0">
                <a:latin typeface="Times New Roman" panose="02020603050405020304" pitchFamily="18" charset="0"/>
                <a:cs typeface="Times New Roman" panose="02020603050405020304" pitchFamily="18" charset="0"/>
              </a:rPr>
              <a:t> 16 a 20</a:t>
            </a:r>
            <a:r>
              <a:rPr lang="es-MX" sz="2400" b="1" dirty="0">
                <a:latin typeface="Times New Roman" panose="02020603050405020304" pitchFamily="18" charset="0"/>
                <a:cs typeface="Times New Roman" panose="02020603050405020304" pitchFamily="18" charset="0"/>
              </a:rPr>
              <a:t> </a:t>
            </a:r>
            <a:r>
              <a:rPr lang="es-MX" sz="3200" b="1" dirty="0"/>
              <a:t>Nuestro Enfoque</a:t>
            </a:r>
          </a:p>
          <a:p>
            <a:r>
              <a:rPr lang="es-MX" sz="3200" b="1" dirty="0"/>
              <a:t>Lo dejamos pendiente por el momento ya que hay que definir qué tipo de imágenes y textos usamos ahí.</a:t>
            </a:r>
          </a:p>
          <a:p>
            <a:endParaRPr lang="es-E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397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030" t="4074" r="8845" b="17963"/>
          <a:stretch/>
        </p:blipFill>
        <p:spPr>
          <a:xfrm>
            <a:off x="6930450" y="4000320"/>
            <a:ext cx="4701600" cy="2525516"/>
          </a:xfrm>
          <a:prstGeom prst="rect">
            <a:avLst/>
          </a:prstGeom>
        </p:spPr>
      </p:pic>
      <p:sp>
        <p:nvSpPr>
          <p:cNvPr id="3" name="TextBox 2">
            <a:extLst>
              <a:ext uri="{FF2B5EF4-FFF2-40B4-BE49-F238E27FC236}">
                <a16:creationId xmlns:a16="http://schemas.microsoft.com/office/drawing/2014/main" id="{B05011F5-C6B3-43D7-B040-29AAEA922282}"/>
              </a:ext>
            </a:extLst>
          </p:cNvPr>
          <p:cNvSpPr txBox="1"/>
          <p:nvPr/>
        </p:nvSpPr>
        <p:spPr>
          <a:xfrm>
            <a:off x="777765" y="439372"/>
            <a:ext cx="10636469" cy="1077218"/>
          </a:xfrm>
          <a:prstGeom prst="rect">
            <a:avLst/>
          </a:prstGeom>
          <a:noFill/>
        </p:spPr>
        <p:txBody>
          <a:bodyPr wrap="square" rtlCol="0">
            <a:spAutoFit/>
          </a:bodyPr>
          <a:lstStyle/>
          <a:p>
            <a:r>
              <a:rPr lang="es-MX" b="1" dirty="0"/>
              <a:t>Nuestro Enfoque: Lo dejamos pendiente por el momento ya que hay que definir qué tipo de imágenes y textos usamos ahí.</a:t>
            </a:r>
          </a:p>
          <a:p>
            <a:endParaRPr lang="es-MX" sz="1400" b="1" dirty="0">
              <a:latin typeface="Times New Roman" panose="02020603050405020304" pitchFamily="18" charset="0"/>
              <a:cs typeface="Times New Roman" panose="02020603050405020304" pitchFamily="18" charset="0"/>
            </a:endParaRPr>
          </a:p>
          <a:p>
            <a:endParaRPr lang="es-ES" sz="14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873FDB-FD96-4F0D-BFCF-E16324443718}"/>
              </a:ext>
            </a:extLst>
          </p:cNvPr>
          <p:cNvPicPr>
            <a:picLocks noChangeAspect="1"/>
          </p:cNvPicPr>
          <p:nvPr/>
        </p:nvPicPr>
        <p:blipFill>
          <a:blip r:embed="rId3"/>
          <a:stretch>
            <a:fillRect/>
          </a:stretch>
        </p:blipFill>
        <p:spPr>
          <a:xfrm>
            <a:off x="559950" y="2081462"/>
            <a:ext cx="6505236" cy="2525515"/>
          </a:xfrm>
          <a:prstGeom prst="rect">
            <a:avLst/>
          </a:prstGeom>
        </p:spPr>
      </p:pic>
    </p:spTree>
    <p:extLst>
      <p:ext uri="{BB962C8B-B14F-4D97-AF65-F5344CB8AC3E}">
        <p14:creationId xmlns:p14="http://schemas.microsoft.com/office/powerpoint/2010/main" val="59651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9957A9C-6322-470F-8101-4CCF2BB50C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TextBox 6">
            <a:extLst>
              <a:ext uri="{FF2B5EF4-FFF2-40B4-BE49-F238E27FC236}">
                <a16:creationId xmlns:a16="http://schemas.microsoft.com/office/drawing/2014/main" id="{2CC92112-059F-4636-B64F-4BF852557BFF}"/>
              </a:ext>
            </a:extLst>
          </p:cNvPr>
          <p:cNvSpPr txBox="1"/>
          <p:nvPr/>
        </p:nvSpPr>
        <p:spPr>
          <a:xfrm>
            <a:off x="7122694" y="5508776"/>
            <a:ext cx="3561348" cy="646331"/>
          </a:xfrm>
          <a:prstGeom prst="rect">
            <a:avLst/>
          </a:prstGeom>
          <a:noFill/>
        </p:spPr>
        <p:txBody>
          <a:bodyPr wrap="square" rtlCol="0">
            <a:spAutoFit/>
          </a:bodyPr>
          <a:lstStyle/>
          <a:p>
            <a:r>
              <a:rPr lang="es-MX" b="1" dirty="0" err="1"/>
              <a:t>Estilo:</a:t>
            </a:r>
            <a:r>
              <a:rPr lang="es-MX" dirty="0" err="1"/>
              <a:t>Que</a:t>
            </a:r>
            <a:r>
              <a:rPr lang="es-MX" dirty="0"/>
              <a:t> todos queden al mismo nivel y alineados</a:t>
            </a:r>
            <a:endParaRPr lang="en-NL" dirty="0"/>
          </a:p>
        </p:txBody>
      </p:sp>
      <p:sp>
        <p:nvSpPr>
          <p:cNvPr id="8" name="TextBox 7">
            <a:extLst>
              <a:ext uri="{FF2B5EF4-FFF2-40B4-BE49-F238E27FC236}">
                <a16:creationId xmlns:a16="http://schemas.microsoft.com/office/drawing/2014/main" id="{CF3225A6-A984-4A3E-8AF4-25B57A17E9F1}"/>
              </a:ext>
            </a:extLst>
          </p:cNvPr>
          <p:cNvSpPr txBox="1"/>
          <p:nvPr/>
        </p:nvSpPr>
        <p:spPr>
          <a:xfrm>
            <a:off x="1179094" y="5370277"/>
            <a:ext cx="4435643" cy="923330"/>
          </a:xfrm>
          <a:prstGeom prst="rect">
            <a:avLst/>
          </a:prstGeom>
          <a:noFill/>
        </p:spPr>
        <p:txBody>
          <a:bodyPr wrap="square" rtlCol="0">
            <a:spAutoFit/>
          </a:bodyPr>
          <a:lstStyle/>
          <a:p>
            <a:r>
              <a:rPr lang="es-MX" b="1" dirty="0" err="1"/>
              <a:t>Wording</a:t>
            </a:r>
            <a:r>
              <a:rPr lang="es-MX" b="1" dirty="0"/>
              <a:t> Final:</a:t>
            </a:r>
            <a:r>
              <a:rPr lang="es-MX" dirty="0"/>
              <a:t> </a:t>
            </a:r>
            <a:r>
              <a:rPr lang="es-MX" dirty="0" err="1"/>
              <a:t>Creaación</a:t>
            </a:r>
            <a:r>
              <a:rPr lang="es-MX" dirty="0"/>
              <a:t> de </a:t>
            </a:r>
            <a:r>
              <a:rPr lang="es-MX" dirty="0" err="1"/>
              <a:t>Dashboards</a:t>
            </a:r>
            <a:r>
              <a:rPr lang="es-MX" dirty="0"/>
              <a:t> en la nube / Robótica / Inteligencia Artificial / Business Intelligence</a:t>
            </a:r>
            <a:endParaRPr lang="en-NL" dirty="0"/>
          </a:p>
        </p:txBody>
      </p:sp>
      <p:pic>
        <p:nvPicPr>
          <p:cNvPr id="10" name="Picture 9">
            <a:extLst>
              <a:ext uri="{FF2B5EF4-FFF2-40B4-BE49-F238E27FC236}">
                <a16:creationId xmlns:a16="http://schemas.microsoft.com/office/drawing/2014/main" id="{ABBAFEB4-7B6B-46BF-9B6A-E025FFD992F8}"/>
              </a:ext>
            </a:extLst>
          </p:cNvPr>
          <p:cNvPicPr>
            <a:picLocks noChangeAspect="1"/>
          </p:cNvPicPr>
          <p:nvPr/>
        </p:nvPicPr>
        <p:blipFill>
          <a:blip r:embed="rId2"/>
          <a:stretch>
            <a:fillRect/>
          </a:stretch>
        </p:blipFill>
        <p:spPr>
          <a:xfrm>
            <a:off x="1333500" y="702893"/>
            <a:ext cx="9829800" cy="3810523"/>
          </a:xfrm>
          <a:prstGeom prst="rect">
            <a:avLst/>
          </a:prstGeom>
        </p:spPr>
      </p:pic>
    </p:spTree>
    <p:extLst>
      <p:ext uri="{BB962C8B-B14F-4D97-AF65-F5344CB8AC3E}">
        <p14:creationId xmlns:p14="http://schemas.microsoft.com/office/powerpoint/2010/main" val="184399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F7CC99-13C9-4879-94F8-50608C70AF15}"/>
              </a:ext>
            </a:extLst>
          </p:cNvPr>
          <p:cNvSpPr txBox="1"/>
          <p:nvPr/>
        </p:nvSpPr>
        <p:spPr>
          <a:xfrm>
            <a:off x="8324194" y="2606033"/>
            <a:ext cx="3636580" cy="2708434"/>
          </a:xfrm>
          <a:prstGeom prst="rect">
            <a:avLst/>
          </a:prstGeom>
          <a:noFill/>
        </p:spPr>
        <p:txBody>
          <a:bodyPr wrap="square" rtlCol="0">
            <a:spAutoFit/>
          </a:bodyPr>
          <a:lstStyle/>
          <a:p>
            <a:r>
              <a:rPr lang="es-ES" sz="1600" b="1" dirty="0"/>
              <a:t>English </a:t>
            </a:r>
            <a:r>
              <a:rPr lang="es-ES" sz="1600" b="1" dirty="0" err="1"/>
              <a:t>Version</a:t>
            </a:r>
            <a:r>
              <a:rPr lang="es-ES" sz="1600" b="1" dirty="0"/>
              <a:t>: </a:t>
            </a:r>
          </a:p>
          <a:p>
            <a:endParaRPr lang="es-ES" sz="1600" b="0" i="0" u="none" strike="noStrike" dirty="0">
              <a:solidFill>
                <a:srgbClr val="000000"/>
              </a:solidFill>
              <a:effectLst/>
              <a:latin typeface="Calibri" panose="020F0502020204030204" pitchFamily="34" charset="0"/>
            </a:endParaRPr>
          </a:p>
          <a:p>
            <a:r>
              <a:rPr lang="en-GB" sz="1400" b="0" i="0" u="none" strike="noStrike" dirty="0">
                <a:solidFill>
                  <a:srgbClr val="000000"/>
                </a:solidFill>
                <a:effectLst/>
                <a:latin typeface="Calibri" panose="020F0502020204030204" pitchFamily="34" charset="0"/>
              </a:rPr>
              <a:t>Nature and technology for a better world</a:t>
            </a:r>
          </a:p>
          <a:p>
            <a:endParaRPr lang="en-GB" sz="1400" dirty="0">
              <a:solidFill>
                <a:srgbClr val="000000"/>
              </a:solidFill>
              <a:latin typeface="Calibri" panose="020F0502020204030204" pitchFamily="34" charset="0"/>
            </a:endParaRPr>
          </a:p>
          <a:p>
            <a:r>
              <a:rPr lang="en-GB" sz="1400" b="0" i="0" u="none" strike="noStrike" dirty="0">
                <a:solidFill>
                  <a:srgbClr val="000000"/>
                </a:solidFill>
                <a:effectLst/>
                <a:latin typeface="Calibri" panose="020F0502020204030204" pitchFamily="34" charset="0"/>
              </a:rPr>
              <a:t>We understand the horticulture industry from a holistic and innovative perspective. We speak the language of the plant, the grower and the entrepreneur, breaking down operational barriers and developing the necessary culture for successful businesses in the </a:t>
            </a:r>
            <a:r>
              <a:rPr lang="es-ES" sz="1400" dirty="0">
                <a:solidFill>
                  <a:srgbClr val="000000"/>
                </a:solidFill>
                <a:latin typeface="Calibri" panose="020F0502020204030204" pitchFamily="34" charset="0"/>
                <a:hlinkClick r:id="rId2"/>
              </a:rPr>
              <a:t>4th Industrial Revolution</a:t>
            </a:r>
            <a:r>
              <a:rPr lang="es-ES" sz="1400" b="0" i="0" u="none" strike="noStrike" dirty="0">
                <a:solidFill>
                  <a:srgbClr val="000000"/>
                </a:solidFill>
                <a:effectLst/>
                <a:latin typeface="Times New Roman" panose="02020603050405020304" pitchFamily="18" charset="0"/>
                <a:cs typeface="Times New Roman" panose="02020603050405020304" pitchFamily="18" charset="0"/>
              </a:rPr>
              <a:t>.</a:t>
            </a:r>
            <a:r>
              <a:rPr lang="es-ES" sz="1400" b="0" i="0" u="none" strike="noStrike" dirty="0">
                <a:solidFill>
                  <a:srgbClr val="000000"/>
                </a:solidFill>
                <a:effectLst/>
                <a:latin typeface="Calibri" panose="020F0502020204030204" pitchFamily="34" charset="0"/>
              </a:rPr>
              <a:t> </a:t>
            </a:r>
          </a:p>
          <a:p>
            <a:endParaRPr lang="es-ES" sz="1200" b="0" i="0" u="none" strike="noStrike" dirty="0">
              <a:solidFill>
                <a:srgbClr val="000000"/>
              </a:solidFill>
              <a:effectLst/>
              <a:latin typeface="Calibri" panose="020F0502020204030204" pitchFamily="34" charset="0"/>
            </a:endParaRPr>
          </a:p>
        </p:txBody>
      </p:sp>
      <p:pic>
        <p:nvPicPr>
          <p:cNvPr id="5" name="Imagen 3">
            <a:extLst>
              <a:ext uri="{FF2B5EF4-FFF2-40B4-BE49-F238E27FC236}">
                <a16:creationId xmlns:a16="http://schemas.microsoft.com/office/drawing/2014/main" id="{9FA16B34-A49C-4D4B-A725-20B2CEF72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84" y="1960805"/>
            <a:ext cx="7744801" cy="4208768"/>
          </a:xfrm>
          <a:prstGeom prst="rect">
            <a:avLst/>
          </a:prstGeom>
        </p:spPr>
      </p:pic>
      <p:pic>
        <p:nvPicPr>
          <p:cNvPr id="6" name="Picture 5">
            <a:extLst>
              <a:ext uri="{FF2B5EF4-FFF2-40B4-BE49-F238E27FC236}">
                <a16:creationId xmlns:a16="http://schemas.microsoft.com/office/drawing/2014/main" id="{BEBE2C94-1145-48C4-9B7E-86D48A021422}"/>
              </a:ext>
            </a:extLst>
          </p:cNvPr>
          <p:cNvPicPr>
            <a:picLocks noChangeAspect="1"/>
          </p:cNvPicPr>
          <p:nvPr/>
        </p:nvPicPr>
        <p:blipFill>
          <a:blip r:embed="rId4"/>
          <a:stretch>
            <a:fillRect/>
          </a:stretch>
        </p:blipFill>
        <p:spPr>
          <a:xfrm>
            <a:off x="328483" y="1960807"/>
            <a:ext cx="1287673" cy="415894"/>
          </a:xfrm>
          <a:prstGeom prst="rect">
            <a:avLst/>
          </a:prstGeom>
        </p:spPr>
      </p:pic>
      <p:sp>
        <p:nvSpPr>
          <p:cNvPr id="7" name="Rectangle 6">
            <a:extLst>
              <a:ext uri="{FF2B5EF4-FFF2-40B4-BE49-F238E27FC236}">
                <a16:creationId xmlns:a16="http://schemas.microsoft.com/office/drawing/2014/main" id="{AD25A267-F202-4F2F-8A01-FC45FA3894C3}"/>
              </a:ext>
            </a:extLst>
          </p:cNvPr>
          <p:cNvSpPr/>
          <p:nvPr/>
        </p:nvSpPr>
        <p:spPr>
          <a:xfrm rot="5400000">
            <a:off x="1584444" y="1951828"/>
            <a:ext cx="415895" cy="4338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7C202676-EDBD-4230-911B-41C9A659434B}"/>
              </a:ext>
            </a:extLst>
          </p:cNvPr>
          <p:cNvSpPr txBox="1"/>
          <p:nvPr/>
        </p:nvSpPr>
        <p:spPr>
          <a:xfrm>
            <a:off x="1874339" y="1358867"/>
            <a:ext cx="7516237" cy="369332"/>
          </a:xfrm>
          <a:prstGeom prst="rect">
            <a:avLst/>
          </a:prstGeom>
          <a:noFill/>
        </p:spPr>
        <p:txBody>
          <a:bodyPr wrap="square" rtlCol="0">
            <a:spAutoFit/>
          </a:bodyPr>
          <a:lstStyle/>
          <a:p>
            <a:r>
              <a:rPr lang="es-MX" dirty="0"/>
              <a:t>I </a:t>
            </a:r>
            <a:r>
              <a:rPr lang="es-MX" dirty="0" err="1"/>
              <a:t>have</a:t>
            </a:r>
            <a:r>
              <a:rPr lang="es-MX" dirty="0"/>
              <a:t> a Project	</a:t>
            </a:r>
            <a:r>
              <a:rPr lang="es-MX" dirty="0" err="1"/>
              <a:t>Services</a:t>
            </a:r>
            <a:r>
              <a:rPr lang="es-MX" dirty="0"/>
              <a:t>       </a:t>
            </a:r>
            <a:r>
              <a:rPr lang="es-MX" dirty="0" err="1"/>
              <a:t>Our</a:t>
            </a:r>
            <a:r>
              <a:rPr lang="es-MX" dirty="0"/>
              <a:t> Focus      </a:t>
            </a:r>
            <a:r>
              <a:rPr lang="es-MX" dirty="0" err="1"/>
              <a:t>About</a:t>
            </a:r>
            <a:r>
              <a:rPr lang="es-MX" dirty="0"/>
              <a:t> </a:t>
            </a:r>
            <a:r>
              <a:rPr lang="es-MX" dirty="0" err="1"/>
              <a:t>Us</a:t>
            </a:r>
            <a:endParaRPr lang="en-NL" dirty="0"/>
          </a:p>
        </p:txBody>
      </p:sp>
      <p:sp>
        <p:nvSpPr>
          <p:cNvPr id="9" name="Rectangle 8">
            <a:extLst>
              <a:ext uri="{FF2B5EF4-FFF2-40B4-BE49-F238E27FC236}">
                <a16:creationId xmlns:a16="http://schemas.microsoft.com/office/drawing/2014/main" id="{9504EECE-1939-4CB2-8A39-4F4668275855}"/>
              </a:ext>
            </a:extLst>
          </p:cNvPr>
          <p:cNvSpPr/>
          <p:nvPr/>
        </p:nvSpPr>
        <p:spPr>
          <a:xfrm rot="5400000">
            <a:off x="5641439" y="1951824"/>
            <a:ext cx="415895" cy="4338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025319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22835" b="10192"/>
          <a:stretch/>
        </p:blipFill>
        <p:spPr>
          <a:xfrm>
            <a:off x="5214951" y="3777915"/>
            <a:ext cx="6796575" cy="2920819"/>
          </a:xfrm>
          <a:prstGeom prst="rect">
            <a:avLst/>
          </a:prstGeom>
        </p:spPr>
      </p:pic>
      <p:pic>
        <p:nvPicPr>
          <p:cNvPr id="3" name="Picture 2">
            <a:extLst>
              <a:ext uri="{FF2B5EF4-FFF2-40B4-BE49-F238E27FC236}">
                <a16:creationId xmlns:a16="http://schemas.microsoft.com/office/drawing/2014/main" id="{551745D3-0BDD-49B4-97EF-AA3DA32331F3}"/>
              </a:ext>
            </a:extLst>
          </p:cNvPr>
          <p:cNvPicPr>
            <a:picLocks noChangeAspect="1"/>
          </p:cNvPicPr>
          <p:nvPr/>
        </p:nvPicPr>
        <p:blipFill>
          <a:blip r:embed="rId3"/>
          <a:stretch>
            <a:fillRect/>
          </a:stretch>
        </p:blipFill>
        <p:spPr>
          <a:xfrm>
            <a:off x="180474" y="316171"/>
            <a:ext cx="9131968" cy="3739336"/>
          </a:xfrm>
          <a:prstGeom prst="rect">
            <a:avLst/>
          </a:prstGeom>
        </p:spPr>
      </p:pic>
    </p:spTree>
    <p:extLst>
      <p:ext uri="{BB962C8B-B14F-4D97-AF65-F5344CB8AC3E}">
        <p14:creationId xmlns:p14="http://schemas.microsoft.com/office/powerpoint/2010/main" val="110252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3389" t="11188" r="9116" b="17548"/>
          <a:stretch/>
        </p:blipFill>
        <p:spPr>
          <a:xfrm>
            <a:off x="6600497" y="3791289"/>
            <a:ext cx="5034456" cy="2767166"/>
          </a:xfrm>
          <a:prstGeom prst="rect">
            <a:avLst/>
          </a:prstGeom>
        </p:spPr>
      </p:pic>
      <p:pic>
        <p:nvPicPr>
          <p:cNvPr id="3" name="Picture 2">
            <a:extLst>
              <a:ext uri="{FF2B5EF4-FFF2-40B4-BE49-F238E27FC236}">
                <a16:creationId xmlns:a16="http://schemas.microsoft.com/office/drawing/2014/main" id="{76DD5A88-CCE1-4F2F-BF43-61A8D3041D67}"/>
              </a:ext>
            </a:extLst>
          </p:cNvPr>
          <p:cNvPicPr>
            <a:picLocks noChangeAspect="1"/>
          </p:cNvPicPr>
          <p:nvPr/>
        </p:nvPicPr>
        <p:blipFill>
          <a:blip r:embed="rId3"/>
          <a:stretch>
            <a:fillRect/>
          </a:stretch>
        </p:blipFill>
        <p:spPr>
          <a:xfrm>
            <a:off x="194442" y="299545"/>
            <a:ext cx="8923283" cy="3391828"/>
          </a:xfrm>
          <a:prstGeom prst="rect">
            <a:avLst/>
          </a:prstGeom>
        </p:spPr>
      </p:pic>
    </p:spTree>
    <p:extLst>
      <p:ext uri="{BB962C8B-B14F-4D97-AF65-F5344CB8AC3E}">
        <p14:creationId xmlns:p14="http://schemas.microsoft.com/office/powerpoint/2010/main" val="1369133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99589-5DEC-405D-B3EA-5536E5A218F0}"/>
              </a:ext>
            </a:extLst>
          </p:cNvPr>
          <p:cNvPicPr>
            <a:picLocks noChangeAspect="1"/>
          </p:cNvPicPr>
          <p:nvPr/>
        </p:nvPicPr>
        <p:blipFill>
          <a:blip r:embed="rId2"/>
          <a:stretch>
            <a:fillRect/>
          </a:stretch>
        </p:blipFill>
        <p:spPr>
          <a:xfrm>
            <a:off x="499243" y="495920"/>
            <a:ext cx="8338940" cy="3450438"/>
          </a:xfrm>
          <a:prstGeom prst="rect">
            <a:avLst/>
          </a:prstGeom>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7200" t="12567" r="12961" b="14789"/>
          <a:stretch/>
        </p:blipFill>
        <p:spPr>
          <a:xfrm>
            <a:off x="6163301" y="3429000"/>
            <a:ext cx="5349764" cy="3040514"/>
          </a:xfrm>
          <a:prstGeom prst="rect">
            <a:avLst/>
          </a:prstGeom>
        </p:spPr>
      </p:pic>
    </p:spTree>
    <p:extLst>
      <p:ext uri="{BB962C8B-B14F-4D97-AF65-F5344CB8AC3E}">
        <p14:creationId xmlns:p14="http://schemas.microsoft.com/office/powerpoint/2010/main" val="1303455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8B46C5-CCAE-458F-9148-7A42D408835F}"/>
              </a:ext>
            </a:extLst>
          </p:cNvPr>
          <p:cNvPicPr>
            <a:picLocks noChangeAspect="1"/>
          </p:cNvPicPr>
          <p:nvPr/>
        </p:nvPicPr>
        <p:blipFill>
          <a:blip r:embed="rId2"/>
          <a:stretch>
            <a:fillRect/>
          </a:stretch>
        </p:blipFill>
        <p:spPr>
          <a:xfrm>
            <a:off x="533401" y="1152395"/>
            <a:ext cx="8167254" cy="4153552"/>
          </a:xfrm>
          <a:prstGeom prst="rect">
            <a:avLst/>
          </a:prstGeom>
        </p:spPr>
      </p:pic>
      <p:sp>
        <p:nvSpPr>
          <p:cNvPr id="6" name="Content Placeholder 2">
            <a:extLst>
              <a:ext uri="{FF2B5EF4-FFF2-40B4-BE49-F238E27FC236}">
                <a16:creationId xmlns:a16="http://schemas.microsoft.com/office/drawing/2014/main" id="{02271B47-3BEC-40BE-B78C-BD93C731C984}"/>
              </a:ext>
            </a:extLst>
          </p:cNvPr>
          <p:cNvSpPr>
            <a:spLocks noGrp="1"/>
          </p:cNvSpPr>
          <p:nvPr>
            <p:ph idx="1"/>
          </p:nvPr>
        </p:nvSpPr>
        <p:spPr>
          <a:xfrm>
            <a:off x="9043792" y="1825625"/>
            <a:ext cx="2310008" cy="4351338"/>
          </a:xfrm>
        </p:spPr>
        <p:txBody>
          <a:bodyPr/>
          <a:lstStyle/>
          <a:p>
            <a:r>
              <a:rPr lang="es-ES" sz="2400" dirty="0"/>
              <a:t>Hay mucho espacio entre el cambio de secciones. Este primero en el </a:t>
            </a:r>
            <a:r>
              <a:rPr lang="es-ES" sz="2400" dirty="0" err="1"/>
              <a:t>homepage</a:t>
            </a:r>
            <a:r>
              <a:rPr lang="es-ES" sz="2400" dirty="0"/>
              <a:t> antes de la siguiente sección es ENORME!</a:t>
            </a:r>
          </a:p>
          <a:p>
            <a:pPr lvl="1"/>
            <a:endParaRPr lang="es-ES" dirty="0"/>
          </a:p>
          <a:p>
            <a:endParaRPr lang="en-NL" dirty="0"/>
          </a:p>
        </p:txBody>
      </p:sp>
      <p:sp>
        <p:nvSpPr>
          <p:cNvPr id="7" name="Rectangle 6">
            <a:extLst>
              <a:ext uri="{FF2B5EF4-FFF2-40B4-BE49-F238E27FC236}">
                <a16:creationId xmlns:a16="http://schemas.microsoft.com/office/drawing/2014/main" id="{1712A780-C6C2-4E24-9902-2E3DF18AFF9F}"/>
              </a:ext>
            </a:extLst>
          </p:cNvPr>
          <p:cNvSpPr/>
          <p:nvPr/>
        </p:nvSpPr>
        <p:spPr>
          <a:xfrm>
            <a:off x="533401" y="2793304"/>
            <a:ext cx="8167254" cy="2512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31228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7280F-9EDD-4111-8E88-DD7062502A8B}"/>
              </a:ext>
            </a:extLst>
          </p:cNvPr>
          <p:cNvSpPr txBox="1"/>
          <p:nvPr/>
        </p:nvSpPr>
        <p:spPr>
          <a:xfrm>
            <a:off x="889079" y="559078"/>
            <a:ext cx="3283529" cy="1600438"/>
          </a:xfrm>
          <a:prstGeom prst="rect">
            <a:avLst/>
          </a:prstGeom>
          <a:noFill/>
        </p:spPr>
        <p:txBody>
          <a:bodyPr wrap="square" rtlCol="0">
            <a:spAutoFit/>
          </a:bodyPr>
          <a:lstStyle/>
          <a:p>
            <a:r>
              <a:rPr lang="es-MX" sz="1400" b="1" dirty="0"/>
              <a:t>Estilo: </a:t>
            </a:r>
          </a:p>
          <a:p>
            <a:pPr marL="285750" indent="-285750">
              <a:buFont typeface="Arial" panose="020B0604020202020204" pitchFamily="34" charset="0"/>
              <a:buChar char="•"/>
            </a:pPr>
            <a:r>
              <a:rPr lang="es-ES" sz="1400" dirty="0"/>
              <a:t>Que sea lo siguiente después de </a:t>
            </a:r>
            <a:r>
              <a:rPr lang="es-ES" sz="1400" dirty="0" err="1"/>
              <a:t>landing</a:t>
            </a:r>
            <a:r>
              <a:rPr lang="es-ES" sz="1400" dirty="0"/>
              <a:t> page </a:t>
            </a:r>
          </a:p>
          <a:p>
            <a:pPr marL="285750" indent="-285750">
              <a:buFont typeface="Arial" panose="020B0604020202020204" pitchFamily="34" charset="0"/>
              <a:buChar char="•"/>
            </a:pPr>
            <a:r>
              <a:rPr lang="es-MX" sz="1400" dirty="0"/>
              <a:t>Usar misma fuente y color del logo dentro de los círculos del átomo. NO Times New Roman porque se ve aburrido.</a:t>
            </a:r>
            <a:endParaRPr lang="en-NL" sz="1400" dirty="0"/>
          </a:p>
        </p:txBody>
      </p:sp>
      <p:sp>
        <p:nvSpPr>
          <p:cNvPr id="5" name="TextBox 4">
            <a:extLst>
              <a:ext uri="{FF2B5EF4-FFF2-40B4-BE49-F238E27FC236}">
                <a16:creationId xmlns:a16="http://schemas.microsoft.com/office/drawing/2014/main" id="{E2A2C70F-CDFC-4DEF-BE04-7A6015EA2D21}"/>
              </a:ext>
            </a:extLst>
          </p:cNvPr>
          <p:cNvSpPr txBox="1"/>
          <p:nvPr/>
        </p:nvSpPr>
        <p:spPr>
          <a:xfrm>
            <a:off x="8100050" y="719772"/>
            <a:ext cx="3692558" cy="5970865"/>
          </a:xfrm>
          <a:prstGeom prst="rect">
            <a:avLst/>
          </a:prstGeom>
          <a:noFill/>
        </p:spPr>
        <p:txBody>
          <a:bodyPr wrap="square" rtlCol="0">
            <a:spAutoFit/>
          </a:bodyPr>
          <a:lstStyle/>
          <a:p>
            <a:r>
              <a:rPr lang="es-MX" b="1" dirty="0"/>
              <a:t>Texto Final:</a:t>
            </a:r>
          </a:p>
          <a:p>
            <a:r>
              <a:rPr lang="es-ES" sz="1400" b="0" i="0" u="none" strike="noStrike" dirty="0">
                <a:solidFill>
                  <a:srgbClr val="000000"/>
                </a:solidFill>
                <a:effectLst/>
                <a:latin typeface="Calibri" panose="020F0502020204030204" pitchFamily="34" charset="0"/>
              </a:rPr>
              <a:t>Creamos soluciones integradas y a la medida de las necesidades específicas y dependiendo de la fase en la que se encuentre tu negocio. </a:t>
            </a:r>
          </a:p>
          <a:p>
            <a:endParaRPr lang="es-ES" sz="1400" b="0" dirty="0">
              <a:effectLst/>
            </a:endParaRPr>
          </a:p>
          <a:p>
            <a:pPr rtl="0">
              <a:spcBef>
                <a:spcPts val="0"/>
              </a:spcBef>
              <a:spcAft>
                <a:spcPts val="0"/>
              </a:spcAft>
            </a:pPr>
            <a:r>
              <a:rPr lang="es-ES" sz="1400" dirty="0">
                <a:solidFill>
                  <a:srgbClr val="000000"/>
                </a:solidFill>
                <a:latin typeface="Calibri" panose="020F0502020204030204" pitchFamily="34" charset="0"/>
              </a:rPr>
              <a:t>Te ayudamos en el d</a:t>
            </a:r>
            <a:r>
              <a:rPr lang="es-ES" sz="1400" b="0" i="0" u="none" strike="noStrike" dirty="0">
                <a:solidFill>
                  <a:srgbClr val="000000"/>
                </a:solidFill>
                <a:effectLst/>
                <a:latin typeface="Calibri" panose="020F0502020204030204" pitchFamily="34" charset="0"/>
              </a:rPr>
              <a:t>iseño de operaciones profesionales de cultivo de vegetales verdes y/o cannabis con enfoque en digitalización. Ensamblamos cadenas adecuadas de proveeduría y nos encargamos de que funcionen de acuerdo a las metas planteadas. Administramos sistemas de creación y recolección de datos que estén a disposición en espacios en la nube, donde nos encargamos de procesarlos para que faciliten visibilidad y transparencia de información a todos los niveles de tu organización.</a:t>
            </a:r>
            <a:br>
              <a:rPr lang="es-ES" sz="1400" dirty="0"/>
            </a:br>
            <a:endParaRPr lang="es-MX" sz="1400" b="1" dirty="0">
              <a:latin typeface="Times New Roman" panose="02020603050405020304" pitchFamily="18" charset="0"/>
              <a:cs typeface="Times New Roman" panose="02020603050405020304" pitchFamily="18" charset="0"/>
            </a:endParaRPr>
          </a:p>
          <a:p>
            <a:endParaRPr lang="es-ES" sz="1400" dirty="0">
              <a:solidFill>
                <a:srgbClr val="000000"/>
              </a:solidFill>
              <a:latin typeface="Times New Roman" panose="02020603050405020304" pitchFamily="18" charset="0"/>
              <a:cs typeface="Times New Roman" panose="02020603050405020304" pitchFamily="18" charset="0"/>
            </a:endParaRPr>
          </a:p>
          <a:p>
            <a:r>
              <a:rPr lang="es-ES" sz="1400" b="1" dirty="0">
                <a:solidFill>
                  <a:srgbClr val="000000"/>
                </a:solidFill>
                <a:latin typeface="Times New Roman" panose="02020603050405020304" pitchFamily="18" charset="0"/>
                <a:cs typeface="Times New Roman" panose="02020603050405020304" pitchFamily="18" charset="0"/>
              </a:rPr>
              <a:t>Electrones en </a:t>
            </a:r>
            <a:r>
              <a:rPr lang="es-ES" sz="1400" b="1" dirty="0" err="1">
                <a:solidFill>
                  <a:srgbClr val="000000"/>
                </a:solidFill>
                <a:latin typeface="Times New Roman" panose="02020603050405020304" pitchFamily="18" charset="0"/>
                <a:cs typeface="Times New Roman" panose="02020603050405020304" pitchFamily="18" charset="0"/>
              </a:rPr>
              <a:t>order</a:t>
            </a:r>
            <a:r>
              <a:rPr lang="es-ES" sz="1400" b="1" dirty="0">
                <a:solidFill>
                  <a:srgbClr val="000000"/>
                </a:solidFill>
                <a:latin typeface="Times New Roman" panose="02020603050405020304" pitchFamily="18" charset="0"/>
                <a:cs typeface="Times New Roman" panose="02020603050405020304" pitchFamily="18" charset="0"/>
              </a:rPr>
              <a:t> de manecillas del reloj: </a:t>
            </a:r>
          </a:p>
          <a:p>
            <a:r>
              <a:rPr lang="es-ES" sz="1400" dirty="0">
                <a:solidFill>
                  <a:srgbClr val="000000"/>
                </a:solidFill>
                <a:latin typeface="Times New Roman" panose="02020603050405020304" pitchFamily="18" charset="0"/>
                <a:cs typeface="Times New Roman" panose="02020603050405020304" pitchFamily="18" charset="0"/>
              </a:rPr>
              <a:t>Inteligencia de Cultivos</a:t>
            </a:r>
          </a:p>
          <a:p>
            <a:r>
              <a:rPr lang="es-ES" sz="1400" dirty="0">
                <a:solidFill>
                  <a:srgbClr val="000000"/>
                </a:solidFill>
                <a:latin typeface="Times New Roman" panose="02020603050405020304" pitchFamily="18" charset="0"/>
                <a:cs typeface="Times New Roman" panose="02020603050405020304" pitchFamily="18" charset="0"/>
              </a:rPr>
              <a:t>Vegetales verdes &amp; Cannabis</a:t>
            </a:r>
          </a:p>
          <a:p>
            <a:r>
              <a:rPr lang="es-ES" sz="1400" dirty="0">
                <a:solidFill>
                  <a:srgbClr val="000000"/>
                </a:solidFill>
                <a:latin typeface="Times New Roman" panose="02020603050405020304" pitchFamily="18" charset="0"/>
                <a:cs typeface="Times New Roman" panose="02020603050405020304" pitchFamily="18" charset="0"/>
              </a:rPr>
              <a:t>Ensamblaje Estratégico</a:t>
            </a:r>
          </a:p>
          <a:p>
            <a:r>
              <a:rPr lang="es-ES" sz="1400" dirty="0">
                <a:solidFill>
                  <a:srgbClr val="000000"/>
                </a:solidFill>
                <a:latin typeface="Times New Roman" panose="02020603050405020304" pitchFamily="18" charset="0"/>
                <a:cs typeface="Times New Roman" panose="02020603050405020304" pitchFamily="18" charset="0"/>
              </a:rPr>
              <a:t>Administración de Proyectos</a:t>
            </a:r>
          </a:p>
          <a:p>
            <a:r>
              <a:rPr lang="es-ES" sz="1400" dirty="0">
                <a:solidFill>
                  <a:srgbClr val="000000"/>
                </a:solidFill>
                <a:latin typeface="Times New Roman" panose="02020603050405020304" pitchFamily="18" charset="0"/>
                <a:cs typeface="Times New Roman" panose="02020603050405020304" pitchFamily="18" charset="0"/>
              </a:rPr>
              <a:t>Transformación Digital </a:t>
            </a:r>
          </a:p>
          <a:p>
            <a:r>
              <a:rPr lang="es-ES" sz="1400" dirty="0">
                <a:solidFill>
                  <a:srgbClr val="000000"/>
                </a:solidFill>
                <a:latin typeface="Times New Roman" panose="02020603050405020304" pitchFamily="18" charset="0"/>
                <a:cs typeface="Times New Roman" panose="02020603050405020304" pitchFamily="18" charset="0"/>
              </a:rPr>
              <a:t>Inteligencia de Negocios </a:t>
            </a:r>
            <a:endParaRPr lang="en-NL"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F19F556-6DE4-4AFC-8D64-8F6853F6475C}"/>
              </a:ext>
            </a:extLst>
          </p:cNvPr>
          <p:cNvPicPr>
            <a:picLocks noChangeAspect="1"/>
          </p:cNvPicPr>
          <p:nvPr/>
        </p:nvPicPr>
        <p:blipFill>
          <a:blip r:embed="rId2"/>
          <a:stretch>
            <a:fillRect/>
          </a:stretch>
        </p:blipFill>
        <p:spPr>
          <a:xfrm>
            <a:off x="523359" y="2532365"/>
            <a:ext cx="6960006" cy="3968334"/>
          </a:xfrm>
          <a:prstGeom prst="rect">
            <a:avLst/>
          </a:prstGeom>
        </p:spPr>
      </p:pic>
      <p:pic>
        <p:nvPicPr>
          <p:cNvPr id="6" name="Picture 5">
            <a:extLst>
              <a:ext uri="{FF2B5EF4-FFF2-40B4-BE49-F238E27FC236}">
                <a16:creationId xmlns:a16="http://schemas.microsoft.com/office/drawing/2014/main" id="{BA09DA08-4A04-4802-9A64-F9790B3FD16A}"/>
              </a:ext>
            </a:extLst>
          </p:cNvPr>
          <p:cNvPicPr>
            <a:picLocks noChangeAspect="1"/>
          </p:cNvPicPr>
          <p:nvPr/>
        </p:nvPicPr>
        <p:blipFill>
          <a:blip r:embed="rId3"/>
          <a:stretch>
            <a:fillRect/>
          </a:stretch>
        </p:blipFill>
        <p:spPr>
          <a:xfrm>
            <a:off x="5213134" y="154176"/>
            <a:ext cx="1257812" cy="406250"/>
          </a:xfrm>
          <a:prstGeom prst="rect">
            <a:avLst/>
          </a:prstGeom>
        </p:spPr>
      </p:pic>
    </p:spTree>
    <p:extLst>
      <p:ext uri="{BB962C8B-B14F-4D97-AF65-F5344CB8AC3E}">
        <p14:creationId xmlns:p14="http://schemas.microsoft.com/office/powerpoint/2010/main" val="4299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1EC800-05D6-4C5C-A58D-502ADC8B1727}"/>
              </a:ext>
            </a:extLst>
          </p:cNvPr>
          <p:cNvSpPr txBox="1"/>
          <p:nvPr/>
        </p:nvSpPr>
        <p:spPr>
          <a:xfrm>
            <a:off x="1776248" y="908958"/>
            <a:ext cx="9522374" cy="3724096"/>
          </a:xfrm>
          <a:prstGeom prst="rect">
            <a:avLst/>
          </a:prstGeom>
          <a:noFill/>
        </p:spPr>
        <p:txBody>
          <a:bodyPr wrap="square" rtlCol="0">
            <a:spAutoFit/>
          </a:bodyPr>
          <a:lstStyle/>
          <a:p>
            <a:r>
              <a:rPr lang="es-MX" b="1" dirty="0"/>
              <a:t>English </a:t>
            </a:r>
            <a:r>
              <a:rPr lang="es-MX" b="1" dirty="0" err="1"/>
              <a:t>Version</a:t>
            </a:r>
            <a:r>
              <a:rPr lang="es-MX" b="1" dirty="0"/>
              <a:t>:</a:t>
            </a:r>
          </a:p>
          <a:p>
            <a:endParaRPr lang="es-MX" b="1" dirty="0"/>
          </a:p>
          <a:p>
            <a:r>
              <a:rPr lang="es-MX" b="1" dirty="0" err="1"/>
              <a:t>Our</a:t>
            </a:r>
            <a:r>
              <a:rPr lang="es-MX" b="1" dirty="0"/>
              <a:t> </a:t>
            </a:r>
            <a:r>
              <a:rPr lang="es-MX" b="1" dirty="0" err="1"/>
              <a:t>six</a:t>
            </a:r>
            <a:r>
              <a:rPr lang="es-MX" b="1" dirty="0"/>
              <a:t> </a:t>
            </a:r>
            <a:r>
              <a:rPr lang="es-MX" b="1" dirty="0" err="1"/>
              <a:t>pillars</a:t>
            </a:r>
            <a:r>
              <a:rPr lang="es-MX" b="1" dirty="0"/>
              <a:t> of </a:t>
            </a:r>
            <a:r>
              <a:rPr lang="es-MX" b="1" dirty="0" err="1"/>
              <a:t>service</a:t>
            </a:r>
            <a:r>
              <a:rPr lang="es-MX" b="1" dirty="0"/>
              <a:t> </a:t>
            </a:r>
          </a:p>
          <a:p>
            <a:endParaRPr lang="en-GB" sz="1400" b="0" i="0" u="none" strike="noStrike" dirty="0">
              <a:solidFill>
                <a:srgbClr val="000000"/>
              </a:solidFill>
              <a:effectLst/>
              <a:latin typeface="Calibri" panose="020F0502020204030204" pitchFamily="34" charset="0"/>
            </a:endParaRPr>
          </a:p>
          <a:p>
            <a:r>
              <a:rPr lang="en-GB" sz="1400" b="0" i="0" u="none" strike="noStrike" dirty="0">
                <a:solidFill>
                  <a:srgbClr val="000000"/>
                </a:solidFill>
                <a:effectLst/>
                <a:latin typeface="Calibri" panose="020F0502020204030204" pitchFamily="34" charset="0"/>
              </a:rPr>
              <a:t>We create integrated solutions tailored to your specific needs and depending on the phase in which your business is.</a:t>
            </a:r>
          </a:p>
          <a:p>
            <a:r>
              <a:rPr lang="en-GB" sz="1400" b="0" i="0" u="none" strike="noStrike" dirty="0">
                <a:solidFill>
                  <a:srgbClr val="000000"/>
                </a:solidFill>
                <a:effectLst/>
                <a:latin typeface="Calibri" panose="020F0502020204030204" pitchFamily="34" charset="0"/>
              </a:rPr>
              <a:t>Design of professional operations for growing leafy greens and/or cannabis with focus on digitization.  Assembling of adequate supply chains and procuring they work according to the set goals. Management of data creation and collection systems that are available in the cloud, where we process them and facilitate visibility and transparency at all levels in your organization.</a:t>
            </a:r>
            <a:br>
              <a:rPr lang="es-ES" sz="1400" dirty="0"/>
            </a:br>
            <a:endParaRPr lang="es-ES" sz="1400" dirty="0">
              <a:solidFill>
                <a:srgbClr val="000000"/>
              </a:solidFill>
              <a:latin typeface="Times New Roman" panose="02020603050405020304" pitchFamily="18" charset="0"/>
              <a:cs typeface="Times New Roman" panose="02020603050405020304" pitchFamily="18" charset="0"/>
            </a:endParaRPr>
          </a:p>
          <a:p>
            <a:endParaRPr lang="es-ES" sz="1400" b="1" dirty="0">
              <a:solidFill>
                <a:srgbClr val="000000"/>
              </a:solidFill>
              <a:latin typeface="Times New Roman" panose="02020603050405020304" pitchFamily="18" charset="0"/>
              <a:cs typeface="Times New Roman" panose="02020603050405020304" pitchFamily="18" charset="0"/>
            </a:endParaRPr>
          </a:p>
          <a:p>
            <a:r>
              <a:rPr lang="es-ES" sz="1400" b="1" dirty="0" err="1">
                <a:solidFill>
                  <a:srgbClr val="000000"/>
                </a:solidFill>
                <a:latin typeface="Times New Roman" panose="02020603050405020304" pitchFamily="18" charset="0"/>
                <a:cs typeface="Times New Roman" panose="02020603050405020304" pitchFamily="18" charset="0"/>
              </a:rPr>
              <a:t>Crop</a:t>
            </a:r>
            <a:r>
              <a:rPr lang="es-ES" sz="1400" b="1" dirty="0">
                <a:solidFill>
                  <a:srgbClr val="000000"/>
                </a:solidFill>
                <a:latin typeface="Times New Roman" panose="02020603050405020304" pitchFamily="18" charset="0"/>
                <a:cs typeface="Times New Roman" panose="02020603050405020304" pitchFamily="18" charset="0"/>
              </a:rPr>
              <a:t> Intelligence</a:t>
            </a:r>
          </a:p>
          <a:p>
            <a:r>
              <a:rPr lang="es-ES" sz="1400" b="1" dirty="0" err="1">
                <a:solidFill>
                  <a:srgbClr val="000000"/>
                </a:solidFill>
                <a:latin typeface="Times New Roman" panose="02020603050405020304" pitchFamily="18" charset="0"/>
                <a:cs typeface="Times New Roman" panose="02020603050405020304" pitchFamily="18" charset="0"/>
              </a:rPr>
              <a:t>Leafy</a:t>
            </a:r>
            <a:r>
              <a:rPr lang="es-ES" sz="1400" b="1" dirty="0">
                <a:solidFill>
                  <a:srgbClr val="000000"/>
                </a:solidFill>
                <a:latin typeface="Times New Roman" panose="02020603050405020304" pitchFamily="18" charset="0"/>
                <a:cs typeface="Times New Roman" panose="02020603050405020304" pitchFamily="18" charset="0"/>
              </a:rPr>
              <a:t> </a:t>
            </a:r>
            <a:r>
              <a:rPr lang="es-ES" sz="1400" b="1" dirty="0" err="1">
                <a:solidFill>
                  <a:srgbClr val="000000"/>
                </a:solidFill>
                <a:latin typeface="Times New Roman" panose="02020603050405020304" pitchFamily="18" charset="0"/>
                <a:cs typeface="Times New Roman" panose="02020603050405020304" pitchFamily="18" charset="0"/>
              </a:rPr>
              <a:t>Greens</a:t>
            </a:r>
            <a:r>
              <a:rPr lang="es-ES" sz="1400" b="1" dirty="0">
                <a:solidFill>
                  <a:srgbClr val="000000"/>
                </a:solidFill>
                <a:latin typeface="Times New Roman" panose="02020603050405020304" pitchFamily="18" charset="0"/>
                <a:cs typeface="Times New Roman" panose="02020603050405020304" pitchFamily="18" charset="0"/>
              </a:rPr>
              <a:t> &amp; Cannabis</a:t>
            </a:r>
          </a:p>
          <a:p>
            <a:r>
              <a:rPr lang="es-ES" sz="1400" b="1" dirty="0" err="1">
                <a:solidFill>
                  <a:srgbClr val="000000"/>
                </a:solidFill>
                <a:latin typeface="Times New Roman" panose="02020603050405020304" pitchFamily="18" charset="0"/>
                <a:cs typeface="Times New Roman" panose="02020603050405020304" pitchFamily="18" charset="0"/>
              </a:rPr>
              <a:t>Strategic</a:t>
            </a:r>
            <a:r>
              <a:rPr lang="es-ES" sz="1400" b="1" dirty="0">
                <a:solidFill>
                  <a:srgbClr val="000000"/>
                </a:solidFill>
                <a:latin typeface="Times New Roman" panose="02020603050405020304" pitchFamily="18" charset="0"/>
                <a:cs typeface="Times New Roman" panose="02020603050405020304" pitchFamily="18" charset="0"/>
              </a:rPr>
              <a:t> Sourcing </a:t>
            </a:r>
          </a:p>
          <a:p>
            <a:r>
              <a:rPr lang="es-ES" sz="1400" b="1" dirty="0">
                <a:solidFill>
                  <a:srgbClr val="000000"/>
                </a:solidFill>
                <a:latin typeface="Times New Roman" panose="02020603050405020304" pitchFamily="18" charset="0"/>
                <a:cs typeface="Times New Roman" panose="02020603050405020304" pitchFamily="18" charset="0"/>
              </a:rPr>
              <a:t>Project Management</a:t>
            </a:r>
          </a:p>
          <a:p>
            <a:r>
              <a:rPr lang="es-ES" sz="1400" b="1" dirty="0">
                <a:solidFill>
                  <a:srgbClr val="000000"/>
                </a:solidFill>
                <a:latin typeface="Times New Roman" panose="02020603050405020304" pitchFamily="18" charset="0"/>
                <a:cs typeface="Times New Roman" panose="02020603050405020304" pitchFamily="18" charset="0"/>
              </a:rPr>
              <a:t>Digital Transformation</a:t>
            </a:r>
          </a:p>
          <a:p>
            <a:r>
              <a:rPr lang="es-ES" sz="1400" b="1" dirty="0">
                <a:solidFill>
                  <a:srgbClr val="000000"/>
                </a:solidFill>
                <a:latin typeface="Times New Roman" panose="02020603050405020304" pitchFamily="18" charset="0"/>
                <a:cs typeface="Times New Roman" panose="02020603050405020304" pitchFamily="18" charset="0"/>
              </a:rPr>
              <a:t>Business Intelligence</a:t>
            </a:r>
          </a:p>
        </p:txBody>
      </p:sp>
    </p:spTree>
    <p:extLst>
      <p:ext uri="{BB962C8B-B14F-4D97-AF65-F5344CB8AC3E}">
        <p14:creationId xmlns:p14="http://schemas.microsoft.com/office/powerpoint/2010/main" val="418302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45" y="1082565"/>
            <a:ext cx="6698569" cy="4472152"/>
          </a:xfrm>
          <a:prstGeom prst="rect">
            <a:avLst/>
          </a:prstGeom>
        </p:spPr>
      </p:pic>
      <p:sp>
        <p:nvSpPr>
          <p:cNvPr id="3" name="TextBox 2">
            <a:extLst>
              <a:ext uri="{FF2B5EF4-FFF2-40B4-BE49-F238E27FC236}">
                <a16:creationId xmlns:a16="http://schemas.microsoft.com/office/drawing/2014/main" id="{D4CB4174-FC75-4F1A-A164-CC8BC537B19E}"/>
              </a:ext>
            </a:extLst>
          </p:cNvPr>
          <p:cNvSpPr txBox="1"/>
          <p:nvPr/>
        </p:nvSpPr>
        <p:spPr>
          <a:xfrm>
            <a:off x="7535917" y="1650124"/>
            <a:ext cx="4267200" cy="4247317"/>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 </a:t>
            </a:r>
          </a:p>
          <a:p>
            <a:endParaRPr lang="es-ES" b="1" dirty="0">
              <a:solidFill>
                <a:srgbClr val="000000"/>
              </a:solidFill>
              <a:latin typeface="Calibri" panose="020F0502020204030204" pitchFamily="34" charset="0"/>
            </a:endParaRPr>
          </a:p>
          <a:p>
            <a:r>
              <a:rPr lang="es-ES" sz="1800" b="1" i="0" u="none" strike="noStrike" dirty="0">
                <a:solidFill>
                  <a:srgbClr val="000000"/>
                </a:solidFill>
                <a:effectLst/>
                <a:latin typeface="Calibri" panose="020F0502020204030204" pitchFamily="34" charset="0"/>
              </a:rPr>
              <a:t>INTELIGENCIA DE CULTIVOS</a:t>
            </a:r>
          </a:p>
          <a:p>
            <a:endParaRPr lang="es-ES" sz="1800" dirty="0">
              <a:solidFill>
                <a:srgbClr val="000000"/>
              </a:solidFill>
              <a:latin typeface="Times New Roman" panose="02020603050405020304" pitchFamily="18" charset="0"/>
              <a:cs typeface="Times New Roman" panose="02020603050405020304" pitchFamily="18" charset="0"/>
            </a:endParaRPr>
          </a:p>
          <a:p>
            <a:r>
              <a:rPr lang="es-ES" sz="1800" dirty="0">
                <a:solidFill>
                  <a:srgbClr val="000000"/>
                </a:solidFill>
                <a:latin typeface="Times New Roman" panose="02020603050405020304" pitchFamily="18" charset="0"/>
                <a:cs typeface="Times New Roman" panose="02020603050405020304" pitchFamily="18" charset="0"/>
              </a:rPr>
              <a:t>Calidad, control, eficiencia y transparencia son nuestra guía, por lo que ayudamos a nuestros clientes a crear planes maestros de cultivo integrales e inteligentes (clima, riego, nutrición, IPM, manejo, etc.</a:t>
            </a:r>
            <a:r>
              <a:rPr lang="es-ES" dirty="0">
                <a:solidFill>
                  <a:srgbClr val="000000"/>
                </a:solidFill>
                <a:latin typeface="Times New Roman" panose="02020603050405020304" pitchFamily="18" charset="0"/>
                <a:cs typeface="Times New Roman" panose="02020603050405020304" pitchFamily="18" charset="0"/>
              </a:rPr>
              <a:t>), aplicando la filosofía Neerlandesa de </a:t>
            </a:r>
            <a:r>
              <a:rPr lang="es-ES" dirty="0">
                <a:solidFill>
                  <a:srgbClr val="000000"/>
                </a:solidFill>
                <a:latin typeface="Times New Roman" panose="02020603050405020304" pitchFamily="18" charset="0"/>
                <a:cs typeface="Times New Roman" panose="02020603050405020304" pitchFamily="18" charset="0"/>
                <a:hlinkClick r:id="rId3"/>
              </a:rPr>
              <a:t>“</a:t>
            </a:r>
            <a:r>
              <a:rPr lang="es-ES" dirty="0" err="1">
                <a:solidFill>
                  <a:srgbClr val="000000"/>
                </a:solidFill>
                <a:latin typeface="Times New Roman" panose="02020603050405020304" pitchFamily="18" charset="0"/>
                <a:cs typeface="Times New Roman" panose="02020603050405020304" pitchFamily="18" charset="0"/>
                <a:hlinkClick r:id="rId3"/>
              </a:rPr>
              <a:t>Plant</a:t>
            </a:r>
            <a:r>
              <a:rPr lang="es-ES" dirty="0">
                <a:solidFill>
                  <a:srgbClr val="000000"/>
                </a:solidFill>
                <a:latin typeface="Times New Roman" panose="02020603050405020304" pitchFamily="18" charset="0"/>
                <a:cs typeface="Times New Roman" panose="02020603050405020304" pitchFamily="18" charset="0"/>
                <a:hlinkClick r:id="rId3"/>
              </a:rPr>
              <a:t> Empowerment”, </a:t>
            </a:r>
            <a:r>
              <a:rPr lang="es-ES" dirty="0">
                <a:solidFill>
                  <a:srgbClr val="000000"/>
                </a:solidFill>
                <a:latin typeface="Times New Roman" panose="02020603050405020304" pitchFamily="18" charset="0"/>
                <a:cs typeface="Times New Roman" panose="02020603050405020304" pitchFamily="18" charset="0"/>
              </a:rPr>
              <a:t>logrando </a:t>
            </a:r>
            <a:r>
              <a:rPr lang="es-ES" sz="1800" dirty="0">
                <a:solidFill>
                  <a:srgbClr val="000000"/>
                </a:solidFill>
                <a:latin typeface="Times New Roman" panose="02020603050405020304" pitchFamily="18" charset="0"/>
                <a:cs typeface="Times New Roman" panose="02020603050405020304" pitchFamily="18" charset="0"/>
              </a:rPr>
              <a:t>altos estándares operativos, reducción de desperdicios, mejora continua y eficientación en el uso de recursos. </a:t>
            </a:r>
          </a:p>
          <a:p>
            <a:endParaRPr lang="es-ES"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10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B4FA12-B608-48C8-AE86-41CF514D6BD7}"/>
              </a:ext>
            </a:extLst>
          </p:cNvPr>
          <p:cNvSpPr txBox="1"/>
          <p:nvPr/>
        </p:nvSpPr>
        <p:spPr>
          <a:xfrm>
            <a:off x="2039007" y="1650124"/>
            <a:ext cx="9764110" cy="2308324"/>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 </a:t>
            </a:r>
          </a:p>
          <a:p>
            <a:endParaRPr lang="es-ES" b="1" dirty="0">
              <a:solidFill>
                <a:srgbClr val="000000"/>
              </a:solidFill>
              <a:latin typeface="Calibri" panose="020F0502020204030204" pitchFamily="34" charset="0"/>
            </a:endParaRPr>
          </a:p>
          <a:p>
            <a:r>
              <a:rPr lang="es-ES" sz="1800" b="1" i="0" u="none" strike="noStrike" dirty="0">
                <a:solidFill>
                  <a:srgbClr val="000000"/>
                </a:solidFill>
                <a:effectLst/>
                <a:latin typeface="Calibri" panose="020F0502020204030204" pitchFamily="34" charset="0"/>
              </a:rPr>
              <a:t>Horticulture Intelligence</a:t>
            </a:r>
          </a:p>
          <a:p>
            <a:endParaRPr lang="es-ES" sz="1800" dirty="0">
              <a:solidFill>
                <a:srgbClr val="000000"/>
              </a:solidFill>
              <a:latin typeface="Times New Roman" panose="02020603050405020304" pitchFamily="18" charset="0"/>
              <a:cs typeface="Times New Roman" panose="02020603050405020304" pitchFamily="18" charset="0"/>
            </a:endParaRPr>
          </a:p>
          <a:p>
            <a:r>
              <a:rPr lang="en-GB" sz="1800" dirty="0">
                <a:solidFill>
                  <a:srgbClr val="000000"/>
                </a:solidFill>
                <a:latin typeface="Times New Roman" panose="02020603050405020304" pitchFamily="18" charset="0"/>
                <a:cs typeface="Times New Roman" panose="02020603050405020304" pitchFamily="18" charset="0"/>
              </a:rPr>
              <a:t>Quality, control, efficiency and transparency are our guiding principles, so we help our clients to create comprehensive and intelligent growing master plans (climate, irrigation, nutrition, IPM, management, etc.), applying the Dutch </a:t>
            </a:r>
            <a:r>
              <a:rPr lang="en-GB" sz="1800" dirty="0">
                <a:solidFill>
                  <a:srgbClr val="000000"/>
                </a:solidFill>
                <a:latin typeface="Times New Roman" panose="02020603050405020304" pitchFamily="18" charset="0"/>
                <a:cs typeface="Times New Roman" panose="02020603050405020304" pitchFamily="18" charset="0"/>
                <a:hlinkClick r:id="rId2"/>
              </a:rPr>
              <a:t>"Plant Empowerment“ </a:t>
            </a:r>
            <a:r>
              <a:rPr lang="en-GB" sz="1800" dirty="0">
                <a:solidFill>
                  <a:srgbClr val="000000"/>
                </a:solidFill>
                <a:latin typeface="Times New Roman" panose="02020603050405020304" pitchFamily="18" charset="0"/>
                <a:cs typeface="Times New Roman" panose="02020603050405020304" pitchFamily="18" charset="0"/>
              </a:rPr>
              <a:t>philosophy, achieving high operating standards, waste reduction, continuous improvement and efficiency in the use of resources.</a:t>
            </a:r>
            <a:endParaRPr lang="es-ES"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97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847" r="4119"/>
          <a:stretch/>
        </p:blipFill>
        <p:spPr>
          <a:xfrm>
            <a:off x="557048" y="1268076"/>
            <a:ext cx="6316717" cy="4321848"/>
          </a:xfrm>
          <a:prstGeom prst="rect">
            <a:avLst/>
          </a:prstGeom>
        </p:spPr>
      </p:pic>
      <p:sp>
        <p:nvSpPr>
          <p:cNvPr id="3" name="TextBox 2">
            <a:extLst>
              <a:ext uri="{FF2B5EF4-FFF2-40B4-BE49-F238E27FC236}">
                <a16:creationId xmlns:a16="http://schemas.microsoft.com/office/drawing/2014/main" id="{217FD447-112E-4CC5-B8C9-F2D7A9494388}"/>
              </a:ext>
            </a:extLst>
          </p:cNvPr>
          <p:cNvSpPr txBox="1"/>
          <p:nvPr/>
        </p:nvSpPr>
        <p:spPr>
          <a:xfrm>
            <a:off x="7535917" y="1650124"/>
            <a:ext cx="3731173" cy="4247317"/>
          </a:xfrm>
          <a:prstGeom prst="rect">
            <a:avLst/>
          </a:prstGeom>
          <a:noFill/>
        </p:spPr>
        <p:txBody>
          <a:bodyPr wrap="square" rtlCol="0">
            <a:spAutoFit/>
          </a:bodyPr>
          <a:lstStyle/>
          <a:p>
            <a:r>
              <a:rPr lang="es-ES" sz="1800" b="1" i="0" u="none" strike="noStrike" dirty="0">
                <a:solidFill>
                  <a:srgbClr val="000000"/>
                </a:solidFill>
                <a:effectLst/>
                <a:latin typeface="Calibri" panose="020F0502020204030204" pitchFamily="34" charset="0"/>
              </a:rPr>
              <a:t>Texto Final:</a:t>
            </a:r>
          </a:p>
          <a:p>
            <a:endParaRPr lang="es-ES" b="1" dirty="0">
              <a:solidFill>
                <a:srgbClr val="000000"/>
              </a:solidFill>
              <a:latin typeface="Calibri" panose="020F0502020204030204" pitchFamily="34" charset="0"/>
            </a:endParaRPr>
          </a:p>
          <a:p>
            <a:r>
              <a:rPr lang="es-ES" b="1" dirty="0">
                <a:solidFill>
                  <a:srgbClr val="000000"/>
                </a:solidFill>
                <a:latin typeface="Calibri" panose="020F0502020204030204" pitchFamily="34" charset="0"/>
              </a:rPr>
              <a:t>VEGETALES VERDES &amp; CANNABIS</a:t>
            </a:r>
          </a:p>
          <a:p>
            <a:endParaRPr lang="es-ES" sz="1800" b="1" i="0" u="none" strike="noStrike" dirty="0">
              <a:solidFill>
                <a:srgbClr val="000000"/>
              </a:solidFill>
              <a:effectLst/>
              <a:latin typeface="Calibri" panose="020F0502020204030204" pitchFamily="34" charset="0"/>
            </a:endParaRPr>
          </a:p>
          <a:p>
            <a:r>
              <a:rPr lang="es-ES" dirty="0">
                <a:solidFill>
                  <a:srgbClr val="000000"/>
                </a:solidFill>
                <a:latin typeface="Calibri" panose="020F0502020204030204" pitchFamily="34" charset="0"/>
              </a:rPr>
              <a:t>- Experiencia profesional en operaciones de cultivo industrializadas.</a:t>
            </a:r>
          </a:p>
          <a:p>
            <a:r>
              <a:rPr lang="es-ES" dirty="0">
                <a:solidFill>
                  <a:srgbClr val="000000"/>
                </a:solidFill>
                <a:latin typeface="Calibri" panose="020F0502020204030204" pitchFamily="34" charset="0"/>
              </a:rPr>
              <a:t>- </a:t>
            </a:r>
            <a:r>
              <a:rPr lang="es-ES" sz="1800" i="0" u="none" strike="noStrike" dirty="0">
                <a:solidFill>
                  <a:srgbClr val="000000"/>
                </a:solidFill>
                <a:effectLst/>
                <a:latin typeface="Calibri" panose="020F0502020204030204" pitchFamily="34" charset="0"/>
              </a:rPr>
              <a:t>Entendimiento profundo de la industria y los elementos de Compliance con las diferentes regulaciones internacionales.</a:t>
            </a:r>
          </a:p>
          <a:p>
            <a:r>
              <a:rPr lang="es-ES" sz="1800" i="0" u="none" strike="noStrike" dirty="0">
                <a:solidFill>
                  <a:srgbClr val="000000"/>
                </a:solidFill>
                <a:effectLst/>
                <a:latin typeface="Calibri" panose="020F0502020204030204" pitchFamily="34" charset="0"/>
              </a:rPr>
              <a:t> - Asesoría en desarrollo de modelos de negocio y financieros especializados en la industria.</a:t>
            </a:r>
          </a:p>
          <a:p>
            <a:endParaRPr lang="es-ES" sz="180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8899471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5755</TotalTime>
  <Words>2222</Words>
  <Application>Microsoft Office PowerPoint</Application>
  <PresentationFormat>Widescreen</PresentationFormat>
  <Paragraphs>207</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Tema de Office</vt:lpstr>
      <vt:lpstr>Comentarios Generales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Martinez-Fonseca, Eduardo</cp:lastModifiedBy>
  <cp:revision>20</cp:revision>
  <dcterms:created xsi:type="dcterms:W3CDTF">2021-11-13T05:20:19Z</dcterms:created>
  <dcterms:modified xsi:type="dcterms:W3CDTF">2021-11-18T16:34:41Z</dcterms:modified>
</cp:coreProperties>
</file>